
<file path=[Content_Types].xml><?xml version="1.0" encoding="utf-8"?>
<Types xmlns="http://schemas.openxmlformats.org/package/2006/content-types">
  <Default Extension="png" ContentType="image/png"/>
  <Default Extension="svg" ContentType="image/svg+xml"/>
  <Default Extension="jfif" ContentType="image/jpe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68"/>
  </p:notesMasterIdLst>
  <p:sldIdLst>
    <p:sldId id="256" r:id="rId2"/>
    <p:sldId id="317" r:id="rId3"/>
    <p:sldId id="324" r:id="rId4"/>
    <p:sldId id="325" r:id="rId5"/>
    <p:sldId id="326" r:id="rId6"/>
    <p:sldId id="327" r:id="rId7"/>
    <p:sldId id="328" r:id="rId8"/>
    <p:sldId id="329" r:id="rId9"/>
    <p:sldId id="348" r:id="rId10"/>
    <p:sldId id="349" r:id="rId11"/>
    <p:sldId id="371" r:id="rId12"/>
    <p:sldId id="350" r:id="rId13"/>
    <p:sldId id="351" r:id="rId14"/>
    <p:sldId id="258" r:id="rId15"/>
    <p:sldId id="259" r:id="rId16"/>
    <p:sldId id="260" r:id="rId17"/>
    <p:sldId id="263" r:id="rId18"/>
    <p:sldId id="352" r:id="rId19"/>
    <p:sldId id="372" r:id="rId20"/>
    <p:sldId id="265" r:id="rId21"/>
    <p:sldId id="356" r:id="rId22"/>
    <p:sldId id="315" r:id="rId23"/>
    <p:sldId id="300" r:id="rId24"/>
    <p:sldId id="262" r:id="rId25"/>
    <p:sldId id="269" r:id="rId26"/>
    <p:sldId id="277" r:id="rId27"/>
    <p:sldId id="270" r:id="rId28"/>
    <p:sldId id="271" r:id="rId29"/>
    <p:sldId id="272" r:id="rId30"/>
    <p:sldId id="273" r:id="rId31"/>
    <p:sldId id="353" r:id="rId32"/>
    <p:sldId id="385" r:id="rId33"/>
    <p:sldId id="354" r:id="rId34"/>
    <p:sldId id="355" r:id="rId35"/>
    <p:sldId id="357" r:id="rId36"/>
    <p:sldId id="373" r:id="rId37"/>
    <p:sldId id="318" r:id="rId38"/>
    <p:sldId id="266" r:id="rId39"/>
    <p:sldId id="364" r:id="rId40"/>
    <p:sldId id="365" r:id="rId41"/>
    <p:sldId id="367" r:id="rId42"/>
    <p:sldId id="366" r:id="rId43"/>
    <p:sldId id="377" r:id="rId44"/>
    <p:sldId id="374" r:id="rId45"/>
    <p:sldId id="375" r:id="rId46"/>
    <p:sldId id="368" r:id="rId47"/>
    <p:sldId id="281" r:id="rId48"/>
    <p:sldId id="376" r:id="rId49"/>
    <p:sldId id="305" r:id="rId50"/>
    <p:sldId id="379" r:id="rId51"/>
    <p:sldId id="380" r:id="rId52"/>
    <p:sldId id="378" r:id="rId53"/>
    <p:sldId id="369" r:id="rId54"/>
    <p:sldId id="383" r:id="rId55"/>
    <p:sldId id="301" r:id="rId56"/>
    <p:sldId id="382" r:id="rId57"/>
    <p:sldId id="267" r:id="rId58"/>
    <p:sldId id="302" r:id="rId59"/>
    <p:sldId id="384" r:id="rId60"/>
    <p:sldId id="303" r:id="rId61"/>
    <p:sldId id="312" r:id="rId62"/>
    <p:sldId id="313" r:id="rId63"/>
    <p:sldId id="314" r:id="rId64"/>
    <p:sldId id="323" r:id="rId65"/>
    <p:sldId id="319" r:id="rId66"/>
    <p:sldId id="316" r:id="rId67"/>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CD1"/>
    <a:srgbClr val="FFB163"/>
    <a:srgbClr val="E68A87"/>
    <a:srgbClr val="FC9373"/>
    <a:srgbClr val="D3CAB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970" autoAdjust="0"/>
    <p:restoredTop sz="91136" autoAdjust="0"/>
  </p:normalViewPr>
  <p:slideViewPr>
    <p:cSldViewPr snapToGrid="0">
      <p:cViewPr varScale="1">
        <p:scale>
          <a:sx n="114" d="100"/>
          <a:sy n="114" d="100"/>
        </p:scale>
        <p:origin x="2083" y="91"/>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userId="18704901d6efe90a" providerId="LiveId" clId="{FD9399ED-1DF9-4CCD-8964-704701ED35E6}"/>
    <pc:docChg chg="undo custSel addSld delSld modSld sldOrd">
      <pc:chgData name="" userId="18704901d6efe90a" providerId="LiveId" clId="{FD9399ED-1DF9-4CCD-8964-704701ED35E6}" dt="2024-03-07T14:14:26.166" v="4331" actId="14100"/>
      <pc:docMkLst>
        <pc:docMk/>
      </pc:docMkLst>
      <pc:sldChg chg="modSp">
        <pc:chgData name="" userId="18704901d6efe90a" providerId="LiveId" clId="{FD9399ED-1DF9-4CCD-8964-704701ED35E6}" dt="2024-02-23T10:34:53.098" v="27" actId="20577"/>
        <pc:sldMkLst>
          <pc:docMk/>
          <pc:sldMk cId="2838894256" sldId="256"/>
        </pc:sldMkLst>
        <pc:spChg chg="mod">
          <ac:chgData name="" userId="18704901d6efe90a" providerId="LiveId" clId="{FD9399ED-1DF9-4CCD-8964-704701ED35E6}" dt="2024-02-23T10:32:39.144" v="2" actId="20577"/>
          <ac:spMkLst>
            <pc:docMk/>
            <pc:sldMk cId="2838894256" sldId="256"/>
            <ac:spMk id="3" creationId="{00000000-0000-0000-0000-000000000000}"/>
          </ac:spMkLst>
        </pc:spChg>
        <pc:spChg chg="mod">
          <ac:chgData name="" userId="18704901d6efe90a" providerId="LiveId" clId="{FD9399ED-1DF9-4CCD-8964-704701ED35E6}" dt="2024-02-23T10:34:53.098" v="27" actId="20577"/>
          <ac:spMkLst>
            <pc:docMk/>
            <pc:sldMk cId="2838894256" sldId="256"/>
            <ac:spMk id="4" creationId="{00000000-0000-0000-0000-000000000000}"/>
          </ac:spMkLst>
        </pc:spChg>
      </pc:sldChg>
      <pc:sldChg chg="modSp">
        <pc:chgData name="" userId="18704901d6efe90a" providerId="LiveId" clId="{FD9399ED-1DF9-4CCD-8964-704701ED35E6}" dt="2024-02-23T10:48:23.630" v="133" actId="20577"/>
        <pc:sldMkLst>
          <pc:docMk/>
          <pc:sldMk cId="1388106812" sldId="265"/>
        </pc:sldMkLst>
        <pc:spChg chg="mod">
          <ac:chgData name="" userId="18704901d6efe90a" providerId="LiveId" clId="{FD9399ED-1DF9-4CCD-8964-704701ED35E6}" dt="2024-02-23T10:48:23.630" v="133" actId="20577"/>
          <ac:spMkLst>
            <pc:docMk/>
            <pc:sldMk cId="1388106812" sldId="265"/>
            <ac:spMk id="2" creationId="{00000000-0000-0000-0000-000000000000}"/>
          </ac:spMkLst>
        </pc:spChg>
      </pc:sldChg>
      <pc:sldChg chg="modSp">
        <pc:chgData name="" userId="18704901d6efe90a" providerId="LiveId" clId="{FD9399ED-1DF9-4CCD-8964-704701ED35E6}" dt="2024-03-07T14:14:19.124" v="4329" actId="14100"/>
        <pc:sldMkLst>
          <pc:docMk/>
          <pc:sldMk cId="3048199975" sldId="266"/>
        </pc:sldMkLst>
        <pc:spChg chg="mod">
          <ac:chgData name="" userId="18704901d6efe90a" providerId="LiveId" clId="{FD9399ED-1DF9-4CCD-8964-704701ED35E6}" dt="2024-03-07T14:14:19.124" v="4329" actId="14100"/>
          <ac:spMkLst>
            <pc:docMk/>
            <pc:sldMk cId="3048199975" sldId="266"/>
            <ac:spMk id="2" creationId="{00000000-0000-0000-0000-000000000000}"/>
          </ac:spMkLst>
        </pc:spChg>
      </pc:sldChg>
      <pc:sldChg chg="addSp delSp modSp delAnim">
        <pc:chgData name="" userId="18704901d6efe90a" providerId="LiveId" clId="{FD9399ED-1DF9-4CCD-8964-704701ED35E6}" dt="2024-03-07T14:13:07.237" v="4314" actId="14100"/>
        <pc:sldMkLst>
          <pc:docMk/>
          <pc:sldMk cId="3810219089" sldId="267"/>
        </pc:sldMkLst>
        <pc:spChg chg="mod">
          <ac:chgData name="" userId="18704901d6efe90a" providerId="LiveId" clId="{FD9399ED-1DF9-4CCD-8964-704701ED35E6}" dt="2024-03-07T14:13:07.237" v="4314" actId="14100"/>
          <ac:spMkLst>
            <pc:docMk/>
            <pc:sldMk cId="3810219089" sldId="267"/>
            <ac:spMk id="2" creationId="{00000000-0000-0000-0000-000000000000}"/>
          </ac:spMkLst>
        </pc:spChg>
        <pc:spChg chg="mod">
          <ac:chgData name="" userId="18704901d6efe90a" providerId="LiveId" clId="{FD9399ED-1DF9-4CCD-8964-704701ED35E6}" dt="2024-03-07T13:50:51.601" v="4094" actId="1076"/>
          <ac:spMkLst>
            <pc:docMk/>
            <pc:sldMk cId="3810219089" sldId="267"/>
            <ac:spMk id="4" creationId="{00000000-0000-0000-0000-000000000000}"/>
          </ac:spMkLst>
        </pc:spChg>
        <pc:spChg chg="mod">
          <ac:chgData name="" userId="18704901d6efe90a" providerId="LiveId" clId="{FD9399ED-1DF9-4CCD-8964-704701ED35E6}" dt="2024-03-07T13:51:32.731" v="4110" actId="1076"/>
          <ac:spMkLst>
            <pc:docMk/>
            <pc:sldMk cId="3810219089" sldId="267"/>
            <ac:spMk id="5" creationId="{00000000-0000-0000-0000-000000000000}"/>
          </ac:spMkLst>
        </pc:spChg>
        <pc:spChg chg="mod">
          <ac:chgData name="" userId="18704901d6efe90a" providerId="LiveId" clId="{FD9399ED-1DF9-4CCD-8964-704701ED35E6}" dt="2024-03-07T13:55:58.327" v="4158" actId="1076"/>
          <ac:spMkLst>
            <pc:docMk/>
            <pc:sldMk cId="3810219089" sldId="267"/>
            <ac:spMk id="7" creationId="{00000000-0000-0000-0000-000000000000}"/>
          </ac:spMkLst>
        </pc:spChg>
        <pc:spChg chg="mod">
          <ac:chgData name="" userId="18704901d6efe90a" providerId="LiveId" clId="{FD9399ED-1DF9-4CCD-8964-704701ED35E6}" dt="2024-03-07T13:50:30.187" v="4091" actId="1076"/>
          <ac:spMkLst>
            <pc:docMk/>
            <pc:sldMk cId="3810219089" sldId="267"/>
            <ac:spMk id="8" creationId="{00000000-0000-0000-0000-000000000000}"/>
          </ac:spMkLst>
        </pc:spChg>
        <pc:spChg chg="mod">
          <ac:chgData name="" userId="18704901d6efe90a" providerId="LiveId" clId="{FD9399ED-1DF9-4CCD-8964-704701ED35E6}" dt="2024-03-07T13:55:58.327" v="4158" actId="1076"/>
          <ac:spMkLst>
            <pc:docMk/>
            <pc:sldMk cId="3810219089" sldId="267"/>
            <ac:spMk id="9" creationId="{00000000-0000-0000-0000-000000000000}"/>
          </ac:spMkLst>
        </pc:spChg>
        <pc:spChg chg="mod">
          <ac:chgData name="" userId="18704901d6efe90a" providerId="LiveId" clId="{FD9399ED-1DF9-4CCD-8964-704701ED35E6}" dt="2024-03-07T13:50:13.917" v="4089" actId="1076"/>
          <ac:spMkLst>
            <pc:docMk/>
            <pc:sldMk cId="3810219089" sldId="267"/>
            <ac:spMk id="18" creationId="{00000000-0000-0000-0000-000000000000}"/>
          </ac:spMkLst>
        </pc:spChg>
        <pc:spChg chg="add mod">
          <ac:chgData name="" userId="18704901d6efe90a" providerId="LiveId" clId="{FD9399ED-1DF9-4CCD-8964-704701ED35E6}" dt="2024-03-07T13:52:58.988" v="4125" actId="1076"/>
          <ac:spMkLst>
            <pc:docMk/>
            <pc:sldMk cId="3810219089" sldId="267"/>
            <ac:spMk id="19" creationId="{9389E128-1258-4BAA-ACE0-0A8B92B05410}"/>
          </ac:spMkLst>
        </pc:spChg>
        <pc:spChg chg="del">
          <ac:chgData name="" userId="18704901d6efe90a" providerId="LiveId" clId="{FD9399ED-1DF9-4CCD-8964-704701ED35E6}" dt="2024-03-07T13:50:01.621" v="4086" actId="478"/>
          <ac:spMkLst>
            <pc:docMk/>
            <pc:sldMk cId="3810219089" sldId="267"/>
            <ac:spMk id="20" creationId="{00000000-0000-0000-0000-000000000000}"/>
          </ac:spMkLst>
        </pc:spChg>
        <pc:spChg chg="add mod">
          <ac:chgData name="" userId="18704901d6efe90a" providerId="LiveId" clId="{FD9399ED-1DF9-4CCD-8964-704701ED35E6}" dt="2024-03-07T13:56:00.904" v="4159" actId="14100"/>
          <ac:spMkLst>
            <pc:docMk/>
            <pc:sldMk cId="3810219089" sldId="267"/>
            <ac:spMk id="21" creationId="{155C7B03-324E-4960-AED5-48997D58E952}"/>
          </ac:spMkLst>
        </pc:spChg>
        <pc:spChg chg="del">
          <ac:chgData name="" userId="18704901d6efe90a" providerId="LiveId" clId="{FD9399ED-1DF9-4CCD-8964-704701ED35E6}" dt="2024-03-07T13:50:03.282" v="4087" actId="478"/>
          <ac:spMkLst>
            <pc:docMk/>
            <pc:sldMk cId="3810219089" sldId="267"/>
            <ac:spMk id="22" creationId="{00000000-0000-0000-0000-000000000000}"/>
          </ac:spMkLst>
        </pc:spChg>
        <pc:spChg chg="add mod">
          <ac:chgData name="" userId="18704901d6efe90a" providerId="LiveId" clId="{FD9399ED-1DF9-4CCD-8964-704701ED35E6}" dt="2024-03-07T13:51:07.081" v="4106" actId="1076"/>
          <ac:spMkLst>
            <pc:docMk/>
            <pc:sldMk cId="3810219089" sldId="267"/>
            <ac:spMk id="23" creationId="{7AAA1C04-AD2C-404F-88CD-A442A2FA8C4F}"/>
          </ac:spMkLst>
        </pc:spChg>
        <pc:spChg chg="add mod">
          <ac:chgData name="" userId="18704901d6efe90a" providerId="LiveId" clId="{FD9399ED-1DF9-4CCD-8964-704701ED35E6}" dt="2024-03-07T13:53:24.108" v="4130" actId="1076"/>
          <ac:spMkLst>
            <pc:docMk/>
            <pc:sldMk cId="3810219089" sldId="267"/>
            <ac:spMk id="24" creationId="{66B63949-F7C2-4691-BB56-541C8C1B4E45}"/>
          </ac:spMkLst>
        </pc:spChg>
        <pc:spChg chg="add mod">
          <ac:chgData name="" userId="18704901d6efe90a" providerId="LiveId" clId="{FD9399ED-1DF9-4CCD-8964-704701ED35E6}" dt="2024-03-07T13:55:48.507" v="4157" actId="1076"/>
          <ac:spMkLst>
            <pc:docMk/>
            <pc:sldMk cId="3810219089" sldId="267"/>
            <ac:spMk id="26" creationId="{D003C7D5-31CE-413A-AA12-7E2FF5BA4B6C}"/>
          </ac:spMkLst>
        </pc:spChg>
        <pc:grpChg chg="mod">
          <ac:chgData name="" userId="18704901d6efe90a" providerId="LiveId" clId="{FD9399ED-1DF9-4CCD-8964-704701ED35E6}" dt="2024-03-07T13:54:46.347" v="4142" actId="571"/>
          <ac:grpSpMkLst>
            <pc:docMk/>
            <pc:sldMk cId="3810219089" sldId="267"/>
            <ac:grpSpMk id="27" creationId="{2ECD7948-EE8A-4E9B-8650-532A51BEA319}"/>
          </ac:grpSpMkLst>
        </pc:grpChg>
      </pc:sldChg>
      <pc:sldChg chg="del">
        <pc:chgData name="" userId="18704901d6efe90a" providerId="LiveId" clId="{FD9399ED-1DF9-4CCD-8964-704701ED35E6}" dt="2024-03-07T14:00:17.593" v="4229" actId="2696"/>
        <pc:sldMkLst>
          <pc:docMk/>
          <pc:sldMk cId="4192072688" sldId="268"/>
        </pc:sldMkLst>
      </pc:sldChg>
      <pc:sldChg chg="addSp modSp">
        <pc:chgData name="" userId="18704901d6efe90a" providerId="LiveId" clId="{FD9399ED-1DF9-4CCD-8964-704701ED35E6}" dt="2024-02-23T10:55:17.980" v="596" actId="207"/>
        <pc:sldMkLst>
          <pc:docMk/>
          <pc:sldMk cId="751024689" sldId="277"/>
        </pc:sldMkLst>
        <pc:spChg chg="add mod">
          <ac:chgData name="" userId="18704901d6efe90a" providerId="LiveId" clId="{FD9399ED-1DF9-4CCD-8964-704701ED35E6}" dt="2024-02-23T10:55:17.980" v="596" actId="207"/>
          <ac:spMkLst>
            <pc:docMk/>
            <pc:sldMk cId="751024689" sldId="277"/>
            <ac:spMk id="4" creationId="{03F53751-F51E-4A44-ACBE-629FADAA67C8}"/>
          </ac:spMkLst>
        </pc:spChg>
      </pc:sldChg>
      <pc:sldChg chg="addSp delSp modSp">
        <pc:chgData name="" userId="18704901d6efe90a" providerId="LiveId" clId="{FD9399ED-1DF9-4CCD-8964-704701ED35E6}" dt="2024-03-07T14:13:42.380" v="4321" actId="14100"/>
        <pc:sldMkLst>
          <pc:docMk/>
          <pc:sldMk cId="2210851518" sldId="281"/>
        </pc:sldMkLst>
        <pc:spChg chg="mod">
          <ac:chgData name="" userId="18704901d6efe90a" providerId="LiveId" clId="{FD9399ED-1DF9-4CCD-8964-704701ED35E6}" dt="2024-03-07T14:13:42.380" v="4321" actId="14100"/>
          <ac:spMkLst>
            <pc:docMk/>
            <pc:sldMk cId="2210851518" sldId="281"/>
            <ac:spMk id="2" creationId="{00000000-0000-0000-0000-000000000000}"/>
          </ac:spMkLst>
        </pc:spChg>
        <pc:spChg chg="add del mod">
          <ac:chgData name="" userId="18704901d6efe90a" providerId="LiveId" clId="{FD9399ED-1DF9-4CCD-8964-704701ED35E6}" dt="2024-03-07T12:57:22.598" v="2828" actId="478"/>
          <ac:spMkLst>
            <pc:docMk/>
            <pc:sldMk cId="2210851518" sldId="281"/>
            <ac:spMk id="4" creationId="{C92BB4FB-59D7-410F-9605-E0849FD2EFFB}"/>
          </ac:spMkLst>
        </pc:spChg>
        <pc:spChg chg="mod">
          <ac:chgData name="" userId="18704901d6efe90a" providerId="LiveId" clId="{FD9399ED-1DF9-4CCD-8964-704701ED35E6}" dt="2024-03-07T12:57:34.972" v="2832" actId="1076"/>
          <ac:spMkLst>
            <pc:docMk/>
            <pc:sldMk cId="2210851518" sldId="281"/>
            <ac:spMk id="5" creationId="{00000000-0000-0000-0000-000000000000}"/>
          </ac:spMkLst>
        </pc:spChg>
        <pc:spChg chg="mod">
          <ac:chgData name="" userId="18704901d6efe90a" providerId="LiveId" clId="{FD9399ED-1DF9-4CCD-8964-704701ED35E6}" dt="2024-03-07T12:57:34.972" v="2832" actId="1076"/>
          <ac:spMkLst>
            <pc:docMk/>
            <pc:sldMk cId="2210851518" sldId="281"/>
            <ac:spMk id="7" creationId="{00000000-0000-0000-0000-000000000000}"/>
          </ac:spMkLst>
        </pc:spChg>
        <pc:spChg chg="mod">
          <ac:chgData name="" userId="18704901d6efe90a" providerId="LiveId" clId="{FD9399ED-1DF9-4CCD-8964-704701ED35E6}" dt="2024-03-07T12:57:37.808" v="2833" actId="1076"/>
          <ac:spMkLst>
            <pc:docMk/>
            <pc:sldMk cId="2210851518" sldId="281"/>
            <ac:spMk id="57" creationId="{00000000-0000-0000-0000-000000000000}"/>
          </ac:spMkLst>
        </pc:spChg>
        <pc:spChg chg="del mod">
          <ac:chgData name="" userId="18704901d6efe90a" providerId="LiveId" clId="{FD9399ED-1DF9-4CCD-8964-704701ED35E6}" dt="2024-03-07T12:57:22.598" v="2828" actId="478"/>
          <ac:spMkLst>
            <pc:docMk/>
            <pc:sldMk cId="2210851518" sldId="281"/>
            <ac:spMk id="58" creationId="{00000000-0000-0000-0000-000000000000}"/>
          </ac:spMkLst>
        </pc:spChg>
        <pc:grpChg chg="mod">
          <ac:chgData name="" userId="18704901d6efe90a" providerId="LiveId" clId="{FD9399ED-1DF9-4CCD-8964-704701ED35E6}" dt="2024-03-07T12:57:47.750" v="2835" actId="1076"/>
          <ac:grpSpMkLst>
            <pc:docMk/>
            <pc:sldMk cId="2210851518" sldId="281"/>
            <ac:grpSpMk id="56" creationId="{00000000-0000-0000-0000-000000000000}"/>
          </ac:grpSpMkLst>
        </pc:grpChg>
        <pc:picChg chg="mod">
          <ac:chgData name="" userId="18704901d6efe90a" providerId="LiveId" clId="{FD9399ED-1DF9-4CCD-8964-704701ED35E6}" dt="2024-03-07T12:57:34.972" v="2832" actId="1076"/>
          <ac:picMkLst>
            <pc:docMk/>
            <pc:sldMk cId="2210851518" sldId="281"/>
            <ac:picMk id="6" creationId="{00000000-0000-0000-0000-000000000000}"/>
          </ac:picMkLst>
        </pc:picChg>
        <pc:picChg chg="del mod">
          <ac:chgData name="" userId="18704901d6efe90a" providerId="LiveId" clId="{FD9399ED-1DF9-4CCD-8964-704701ED35E6}" dt="2024-03-07T12:57:22.598" v="2828" actId="478"/>
          <ac:picMkLst>
            <pc:docMk/>
            <pc:sldMk cId="2210851518" sldId="281"/>
            <ac:picMk id="60" creationId="{00000000-0000-0000-0000-000000000000}"/>
          </ac:picMkLst>
        </pc:picChg>
      </pc:sldChg>
      <pc:sldChg chg="addSp modSp">
        <pc:chgData name="" userId="18704901d6efe90a" providerId="LiveId" clId="{FD9399ED-1DF9-4CCD-8964-704701ED35E6}" dt="2024-02-23T10:52:52.409" v="176" actId="20577"/>
        <pc:sldMkLst>
          <pc:docMk/>
          <pc:sldMk cId="1164680898" sldId="300"/>
        </pc:sldMkLst>
        <pc:spChg chg="mod">
          <ac:chgData name="" userId="18704901d6efe90a" providerId="LiveId" clId="{FD9399ED-1DF9-4CCD-8964-704701ED35E6}" dt="2024-02-23T10:52:52.409" v="176" actId="20577"/>
          <ac:spMkLst>
            <pc:docMk/>
            <pc:sldMk cId="1164680898" sldId="300"/>
            <ac:spMk id="2" creationId="{00000000-0000-0000-0000-000000000000}"/>
          </ac:spMkLst>
        </pc:spChg>
        <pc:spChg chg="add mod">
          <ac:chgData name="" userId="18704901d6efe90a" providerId="LiveId" clId="{FD9399ED-1DF9-4CCD-8964-704701ED35E6}" dt="2024-02-23T10:52:40.714" v="175" actId="1076"/>
          <ac:spMkLst>
            <pc:docMk/>
            <pc:sldMk cId="1164680898" sldId="300"/>
            <ac:spMk id="7" creationId="{D67BB3B9-2B99-42FD-9843-CB6EC69A2B68}"/>
          </ac:spMkLst>
        </pc:spChg>
        <pc:spChg chg="add mod">
          <ac:chgData name="" userId="18704901d6efe90a" providerId="LiveId" clId="{FD9399ED-1DF9-4CCD-8964-704701ED35E6}" dt="2024-02-23T10:52:01.225" v="170" actId="207"/>
          <ac:spMkLst>
            <pc:docMk/>
            <pc:sldMk cId="1164680898" sldId="300"/>
            <ac:spMk id="29" creationId="{99AA22A5-218D-46C8-BE74-12386DAE99EC}"/>
          </ac:spMkLst>
        </pc:spChg>
        <pc:cxnChg chg="add mod">
          <ac:chgData name="" userId="18704901d6efe90a" providerId="LiveId" clId="{FD9399ED-1DF9-4CCD-8964-704701ED35E6}" dt="2024-02-23T10:52:24.366" v="172" actId="14100"/>
          <ac:cxnSpMkLst>
            <pc:docMk/>
            <pc:sldMk cId="1164680898" sldId="300"/>
            <ac:cxnSpMk id="5" creationId="{1AA96492-F247-453D-A5EA-F879A6AD188D}"/>
          </ac:cxnSpMkLst>
        </pc:cxnChg>
      </pc:sldChg>
      <pc:sldChg chg="addSp delSp modSp delAnim modAnim">
        <pc:chgData name="" userId="18704901d6efe90a" providerId="LiveId" clId="{FD9399ED-1DF9-4CCD-8964-704701ED35E6}" dt="2024-03-07T14:13:15.366" v="4315" actId="14100"/>
        <pc:sldMkLst>
          <pc:docMk/>
          <pc:sldMk cId="1449940647" sldId="301"/>
        </pc:sldMkLst>
        <pc:spChg chg="mod">
          <ac:chgData name="" userId="18704901d6efe90a" providerId="LiveId" clId="{FD9399ED-1DF9-4CCD-8964-704701ED35E6}" dt="2024-03-07T14:13:15.366" v="4315" actId="14100"/>
          <ac:spMkLst>
            <pc:docMk/>
            <pc:sldMk cId="1449940647" sldId="301"/>
            <ac:spMk id="2" creationId="{00000000-0000-0000-0000-000000000000}"/>
          </ac:spMkLst>
        </pc:spChg>
        <pc:spChg chg="mod">
          <ac:chgData name="" userId="18704901d6efe90a" providerId="LiveId" clId="{FD9399ED-1DF9-4CCD-8964-704701ED35E6}" dt="2024-03-07T14:03:03.942" v="4279" actId="14"/>
          <ac:spMkLst>
            <pc:docMk/>
            <pc:sldMk cId="1449940647" sldId="301"/>
            <ac:spMk id="3" creationId="{00000000-0000-0000-0000-000000000000}"/>
          </ac:spMkLst>
        </pc:spChg>
        <pc:picChg chg="add del mod">
          <ac:chgData name="" userId="18704901d6efe90a" providerId="LiveId" clId="{FD9399ED-1DF9-4CCD-8964-704701ED35E6}" dt="2024-03-07T13:43:34.703" v="3873" actId="478"/>
          <ac:picMkLst>
            <pc:docMk/>
            <pc:sldMk cId="1449940647" sldId="301"/>
            <ac:picMk id="5" creationId="{321A2F64-4C35-43D7-8490-B8FDAAD7D580}"/>
          </ac:picMkLst>
        </pc:picChg>
        <pc:picChg chg="add del mod">
          <ac:chgData name="" userId="18704901d6efe90a" providerId="LiveId" clId="{FD9399ED-1DF9-4CCD-8964-704701ED35E6}" dt="2024-03-07T14:02:35.819" v="4267" actId="478"/>
          <ac:picMkLst>
            <pc:docMk/>
            <pc:sldMk cId="1449940647" sldId="301"/>
            <ac:picMk id="6" creationId="{76C83A4D-9CC7-4E67-A8CA-A69A31F77C3C}"/>
          </ac:picMkLst>
        </pc:picChg>
        <pc:picChg chg="add mod">
          <ac:chgData name="" userId="18704901d6efe90a" providerId="LiveId" clId="{FD9399ED-1DF9-4CCD-8964-704701ED35E6}" dt="2024-03-07T14:03:14.771" v="4282" actId="1076"/>
          <ac:picMkLst>
            <pc:docMk/>
            <pc:sldMk cId="1449940647" sldId="301"/>
            <ac:picMk id="6146" creationId="{F4825155-A97A-421B-9129-10E7C75D27E7}"/>
          </ac:picMkLst>
        </pc:picChg>
      </pc:sldChg>
      <pc:sldChg chg="addSp delSp modSp delAnim">
        <pc:chgData name="" userId="18704901d6efe90a" providerId="LiveId" clId="{FD9399ED-1DF9-4CCD-8964-704701ED35E6}" dt="2024-03-07T14:12:58.790" v="4313" actId="14100"/>
        <pc:sldMkLst>
          <pc:docMk/>
          <pc:sldMk cId="3301237814" sldId="302"/>
        </pc:sldMkLst>
        <pc:spChg chg="mod">
          <ac:chgData name="" userId="18704901d6efe90a" providerId="LiveId" clId="{FD9399ED-1DF9-4CCD-8964-704701ED35E6}" dt="2024-03-07T14:12:58.790" v="4313" actId="14100"/>
          <ac:spMkLst>
            <pc:docMk/>
            <pc:sldMk cId="3301237814" sldId="302"/>
            <ac:spMk id="2" creationId="{00000000-0000-0000-0000-000000000000}"/>
          </ac:spMkLst>
        </pc:spChg>
        <pc:spChg chg="del mod">
          <ac:chgData name="" userId="18704901d6efe90a" providerId="LiveId" clId="{FD9399ED-1DF9-4CCD-8964-704701ED35E6}" dt="2024-03-07T14:02:13.500" v="4265" actId="478"/>
          <ac:spMkLst>
            <pc:docMk/>
            <pc:sldMk cId="3301237814" sldId="302"/>
            <ac:spMk id="3" creationId="{00000000-0000-0000-0000-000000000000}"/>
          </ac:spMkLst>
        </pc:spChg>
        <pc:spChg chg="del">
          <ac:chgData name="" userId="18704901d6efe90a" providerId="LiveId" clId="{FD9399ED-1DF9-4CCD-8964-704701ED35E6}" dt="2024-03-07T14:00:25.513" v="4232" actId="478"/>
          <ac:spMkLst>
            <pc:docMk/>
            <pc:sldMk cId="3301237814" sldId="302"/>
            <ac:spMk id="4" creationId="{00000000-0000-0000-0000-000000000000}"/>
          </ac:spMkLst>
        </pc:spChg>
        <pc:spChg chg="del">
          <ac:chgData name="" userId="18704901d6efe90a" providerId="LiveId" clId="{FD9399ED-1DF9-4CCD-8964-704701ED35E6}" dt="2024-03-07T14:00:25.513" v="4232" actId="478"/>
          <ac:spMkLst>
            <pc:docMk/>
            <pc:sldMk cId="3301237814" sldId="302"/>
            <ac:spMk id="5" creationId="{00000000-0000-0000-0000-000000000000}"/>
          </ac:spMkLst>
        </pc:spChg>
        <pc:spChg chg="del">
          <ac:chgData name="" userId="18704901d6efe90a" providerId="LiveId" clId="{FD9399ED-1DF9-4CCD-8964-704701ED35E6}" dt="2024-03-07T14:00:25.513" v="4232" actId="478"/>
          <ac:spMkLst>
            <pc:docMk/>
            <pc:sldMk cId="3301237814" sldId="302"/>
            <ac:spMk id="6" creationId="{00000000-0000-0000-0000-000000000000}"/>
          </ac:spMkLst>
        </pc:spChg>
        <pc:spChg chg="del">
          <ac:chgData name="" userId="18704901d6efe90a" providerId="LiveId" clId="{FD9399ED-1DF9-4CCD-8964-704701ED35E6}" dt="2024-03-07T14:00:25.513" v="4232" actId="478"/>
          <ac:spMkLst>
            <pc:docMk/>
            <pc:sldMk cId="3301237814" sldId="302"/>
            <ac:spMk id="7" creationId="{00000000-0000-0000-0000-000000000000}"/>
          </ac:spMkLst>
        </pc:spChg>
        <pc:spChg chg="del">
          <ac:chgData name="" userId="18704901d6efe90a" providerId="LiveId" clId="{FD9399ED-1DF9-4CCD-8964-704701ED35E6}" dt="2024-03-07T14:00:25.513" v="4232" actId="478"/>
          <ac:spMkLst>
            <pc:docMk/>
            <pc:sldMk cId="3301237814" sldId="302"/>
            <ac:spMk id="8" creationId="{00000000-0000-0000-0000-000000000000}"/>
          </ac:spMkLst>
        </pc:spChg>
        <pc:spChg chg="del">
          <ac:chgData name="" userId="18704901d6efe90a" providerId="LiveId" clId="{FD9399ED-1DF9-4CCD-8964-704701ED35E6}" dt="2024-03-07T14:00:25.513" v="4232" actId="478"/>
          <ac:spMkLst>
            <pc:docMk/>
            <pc:sldMk cId="3301237814" sldId="302"/>
            <ac:spMk id="18" creationId="{00000000-0000-0000-0000-000000000000}"/>
          </ac:spMkLst>
        </pc:spChg>
        <pc:spChg chg="del">
          <ac:chgData name="" userId="18704901d6efe90a" providerId="LiveId" clId="{FD9399ED-1DF9-4CCD-8964-704701ED35E6}" dt="2024-03-07T14:00:25.513" v="4232" actId="478"/>
          <ac:spMkLst>
            <pc:docMk/>
            <pc:sldMk cId="3301237814" sldId="302"/>
            <ac:spMk id="19" creationId="{00000000-0000-0000-0000-000000000000}"/>
          </ac:spMkLst>
        </pc:spChg>
        <pc:spChg chg="del">
          <ac:chgData name="" userId="18704901d6efe90a" providerId="LiveId" clId="{FD9399ED-1DF9-4CCD-8964-704701ED35E6}" dt="2024-03-07T14:00:27.507" v="4233" actId="478"/>
          <ac:spMkLst>
            <pc:docMk/>
            <pc:sldMk cId="3301237814" sldId="302"/>
            <ac:spMk id="20" creationId="{00000000-0000-0000-0000-000000000000}"/>
          </ac:spMkLst>
        </pc:spChg>
        <pc:picChg chg="del mod">
          <ac:chgData name="" userId="18704901d6efe90a" providerId="LiveId" clId="{FD9399ED-1DF9-4CCD-8964-704701ED35E6}" dt="2024-03-07T14:00:19.532" v="4230" actId="478"/>
          <ac:picMkLst>
            <pc:docMk/>
            <pc:sldMk cId="3301237814" sldId="302"/>
            <ac:picMk id="10" creationId="{13B1878E-AF01-4690-A05F-37DAEE6E608E}"/>
          </ac:picMkLst>
        </pc:picChg>
        <pc:picChg chg="add mod">
          <ac:chgData name="" userId="18704901d6efe90a" providerId="LiveId" clId="{FD9399ED-1DF9-4CCD-8964-704701ED35E6}" dt="2024-03-07T14:12:37.621" v="4308" actId="1076"/>
          <ac:picMkLst>
            <pc:docMk/>
            <pc:sldMk cId="3301237814" sldId="302"/>
            <ac:picMk id="5122" creationId="{B509CF47-5D75-4D93-884C-518D4816FB7D}"/>
          </ac:picMkLst>
        </pc:picChg>
        <pc:picChg chg="add del mod">
          <ac:chgData name="" userId="18704901d6efe90a" providerId="LiveId" clId="{FD9399ED-1DF9-4CCD-8964-704701ED35E6}" dt="2024-03-07T14:12:33.506" v="4307" actId="478"/>
          <ac:picMkLst>
            <pc:docMk/>
            <pc:sldMk cId="3301237814" sldId="302"/>
            <ac:picMk id="5124" creationId="{1B5AE87F-AA44-475F-82F8-980FC5190ED2}"/>
          </ac:picMkLst>
        </pc:picChg>
        <pc:cxnChg chg="del mod">
          <ac:chgData name="" userId="18704901d6efe90a" providerId="LiveId" clId="{FD9399ED-1DF9-4CCD-8964-704701ED35E6}" dt="2024-03-07T14:00:25.513" v="4232" actId="478"/>
          <ac:cxnSpMkLst>
            <pc:docMk/>
            <pc:sldMk cId="3301237814" sldId="302"/>
            <ac:cxnSpMk id="12" creationId="{00000000-0000-0000-0000-000000000000}"/>
          </ac:cxnSpMkLst>
        </pc:cxnChg>
        <pc:cxnChg chg="del mod">
          <ac:chgData name="" userId="18704901d6efe90a" providerId="LiveId" clId="{FD9399ED-1DF9-4CCD-8964-704701ED35E6}" dt="2024-03-07T14:00:25.513" v="4232" actId="478"/>
          <ac:cxnSpMkLst>
            <pc:docMk/>
            <pc:sldMk cId="3301237814" sldId="302"/>
            <ac:cxnSpMk id="15" creationId="{00000000-0000-0000-0000-000000000000}"/>
          </ac:cxnSpMkLst>
        </pc:cxnChg>
      </pc:sldChg>
      <pc:sldChg chg="delSp modSp">
        <pc:chgData name="" userId="18704901d6efe90a" providerId="LiveId" clId="{FD9399ED-1DF9-4CCD-8964-704701ED35E6}" dt="2024-03-07T14:13:30.504" v="4319" actId="14100"/>
        <pc:sldMkLst>
          <pc:docMk/>
          <pc:sldMk cId="1889062512" sldId="305"/>
        </pc:sldMkLst>
        <pc:spChg chg="mod">
          <ac:chgData name="" userId="18704901d6efe90a" providerId="LiveId" clId="{FD9399ED-1DF9-4CCD-8964-704701ED35E6}" dt="2024-03-07T14:13:30.504" v="4319" actId="14100"/>
          <ac:spMkLst>
            <pc:docMk/>
            <pc:sldMk cId="1889062512" sldId="305"/>
            <ac:spMk id="2" creationId="{00000000-0000-0000-0000-000000000000}"/>
          </ac:spMkLst>
        </pc:spChg>
        <pc:spChg chg="mod">
          <ac:chgData name="" userId="18704901d6efe90a" providerId="LiveId" clId="{FD9399ED-1DF9-4CCD-8964-704701ED35E6}" dt="2024-03-07T13:27:53.391" v="3445" actId="113"/>
          <ac:spMkLst>
            <pc:docMk/>
            <pc:sldMk cId="1889062512" sldId="305"/>
            <ac:spMk id="3" creationId="{00000000-0000-0000-0000-000000000000}"/>
          </ac:spMkLst>
        </pc:spChg>
        <pc:spChg chg="del">
          <ac:chgData name="" userId="18704901d6efe90a" providerId="LiveId" clId="{FD9399ED-1DF9-4CCD-8964-704701ED35E6}" dt="2024-03-07T12:57:59.618" v="2836" actId="478"/>
          <ac:spMkLst>
            <pc:docMk/>
            <pc:sldMk cId="1889062512" sldId="305"/>
            <ac:spMk id="6" creationId="{00000000-0000-0000-0000-000000000000}"/>
          </ac:spMkLst>
        </pc:spChg>
        <pc:picChg chg="del">
          <ac:chgData name="" userId="18704901d6efe90a" providerId="LiveId" clId="{FD9399ED-1DF9-4CCD-8964-704701ED35E6}" dt="2024-03-07T12:57:59.618" v="2836" actId="478"/>
          <ac:picMkLst>
            <pc:docMk/>
            <pc:sldMk cId="1889062512" sldId="305"/>
            <ac:picMk id="5" creationId="{00000000-0000-0000-0000-000000000000}"/>
          </ac:picMkLst>
        </pc:picChg>
      </pc:sldChg>
      <pc:sldChg chg="modSp">
        <pc:chgData name="" userId="18704901d6efe90a" providerId="LiveId" clId="{FD9399ED-1DF9-4CCD-8964-704701ED35E6}" dt="2024-02-23T10:50:30.635" v="136" actId="1076"/>
        <pc:sldMkLst>
          <pc:docMk/>
          <pc:sldMk cId="1007986889" sldId="315"/>
        </pc:sldMkLst>
        <pc:picChg chg="mod">
          <ac:chgData name="" userId="18704901d6efe90a" providerId="LiveId" clId="{FD9399ED-1DF9-4CCD-8964-704701ED35E6}" dt="2024-02-23T10:50:30.635" v="136" actId="1076"/>
          <ac:picMkLst>
            <pc:docMk/>
            <pc:sldMk cId="1007986889" sldId="315"/>
            <ac:picMk id="5" creationId="{00000000-0000-0000-0000-000000000000}"/>
          </ac:picMkLst>
        </pc:picChg>
      </pc:sldChg>
      <pc:sldChg chg="modSp">
        <pc:chgData name="" userId="18704901d6efe90a" providerId="LiveId" clId="{FD9399ED-1DF9-4CCD-8964-704701ED35E6}" dt="2024-03-07T11:53:36.864" v="2519" actId="20577"/>
        <pc:sldMkLst>
          <pc:docMk/>
          <pc:sldMk cId="3851070561" sldId="318"/>
        </pc:sldMkLst>
        <pc:spChg chg="mod">
          <ac:chgData name="" userId="18704901d6efe90a" providerId="LiveId" clId="{FD9399ED-1DF9-4CCD-8964-704701ED35E6}" dt="2024-03-07T11:53:36.864" v="2519" actId="20577"/>
          <ac:spMkLst>
            <pc:docMk/>
            <pc:sldMk cId="3851070561" sldId="318"/>
            <ac:spMk id="3" creationId="{00000000-0000-0000-0000-000000000000}"/>
          </ac:spMkLst>
        </pc:spChg>
      </pc:sldChg>
      <pc:sldChg chg="addSp delSp modSp">
        <pc:chgData name="" userId="18704901d6efe90a" providerId="LiveId" clId="{FD9399ED-1DF9-4CCD-8964-704701ED35E6}" dt="2024-03-07T14:08:31.410" v="4287"/>
        <pc:sldMkLst>
          <pc:docMk/>
          <pc:sldMk cId="525625998" sldId="325"/>
        </pc:sldMkLst>
        <pc:picChg chg="add del mod">
          <ac:chgData name="" userId="18704901d6efe90a" providerId="LiveId" clId="{FD9399ED-1DF9-4CCD-8964-704701ED35E6}" dt="2024-03-07T14:08:31.410" v="4287"/>
          <ac:picMkLst>
            <pc:docMk/>
            <pc:sldMk cId="525625998" sldId="325"/>
            <ac:picMk id="7170" creationId="{34DAEFA3-A1F1-48BE-9269-095B2BA67FE8}"/>
          </ac:picMkLst>
        </pc:picChg>
      </pc:sldChg>
      <pc:sldChg chg="addSp delSp modSp delAnim">
        <pc:chgData name="" userId="18704901d6efe90a" providerId="LiveId" clId="{FD9399ED-1DF9-4CCD-8964-704701ED35E6}" dt="2024-03-07T14:09:44.168" v="4291" actId="1076"/>
        <pc:sldMkLst>
          <pc:docMk/>
          <pc:sldMk cId="2531493018" sldId="328"/>
        </pc:sldMkLst>
        <pc:spChg chg="mod">
          <ac:chgData name="" userId="18704901d6efe90a" providerId="LiveId" clId="{FD9399ED-1DF9-4CCD-8964-704701ED35E6}" dt="2024-03-07T14:09:40.451" v="4290" actId="20577"/>
          <ac:spMkLst>
            <pc:docMk/>
            <pc:sldMk cId="2531493018" sldId="328"/>
            <ac:spMk id="3" creationId="{00000000-0000-0000-0000-000000000000}"/>
          </ac:spMkLst>
        </pc:spChg>
        <pc:spChg chg="mod">
          <ac:chgData name="" userId="18704901d6efe90a" providerId="LiveId" clId="{FD9399ED-1DF9-4CCD-8964-704701ED35E6}" dt="2024-03-07T14:09:44.168" v="4291" actId="1076"/>
          <ac:spMkLst>
            <pc:docMk/>
            <pc:sldMk cId="2531493018" sldId="328"/>
            <ac:spMk id="85" creationId="{A6C87615-92A3-4ABC-B03E-EFE30C652AB1}"/>
          </ac:spMkLst>
        </pc:spChg>
        <pc:picChg chg="add mod">
          <ac:chgData name="" userId="18704901d6efe90a" providerId="LiveId" clId="{FD9399ED-1DF9-4CCD-8964-704701ED35E6}" dt="2024-03-07T14:08:37.815" v="4289" actId="1076"/>
          <ac:picMkLst>
            <pc:docMk/>
            <pc:sldMk cId="2531493018" sldId="328"/>
            <ac:picMk id="8" creationId="{49DF8EBE-B39B-43E9-A4CC-AE480DA34CD4}"/>
          </ac:picMkLst>
        </pc:picChg>
        <pc:picChg chg="del">
          <ac:chgData name="" userId="18704901d6efe90a" providerId="LiveId" clId="{FD9399ED-1DF9-4CCD-8964-704701ED35E6}" dt="2024-03-07T14:08:21.781" v="4285" actId="478"/>
          <ac:picMkLst>
            <pc:docMk/>
            <pc:sldMk cId="2531493018" sldId="328"/>
            <ac:picMk id="83" creationId="{CEE92ED9-72A0-4503-8ED5-C215359387E0}"/>
          </ac:picMkLst>
        </pc:picChg>
        <pc:picChg chg="del">
          <ac:chgData name="" userId="18704901d6efe90a" providerId="LiveId" clId="{FD9399ED-1DF9-4CCD-8964-704701ED35E6}" dt="2024-03-07T14:08:24.564" v="4286" actId="478"/>
          <ac:picMkLst>
            <pc:docMk/>
            <pc:sldMk cId="2531493018" sldId="328"/>
            <ac:picMk id="84" creationId="{EF6791FE-012B-40F5-8628-11FB1080F34B}"/>
          </ac:picMkLst>
        </pc:picChg>
      </pc:sldChg>
      <pc:sldChg chg="modSp">
        <pc:chgData name="" userId="18704901d6efe90a" providerId="LiveId" clId="{FD9399ED-1DF9-4CCD-8964-704701ED35E6}" dt="2024-02-25T11:33:45.593" v="1210" actId="20577"/>
        <pc:sldMkLst>
          <pc:docMk/>
          <pc:sldMk cId="3487490750" sldId="348"/>
        </pc:sldMkLst>
        <pc:spChg chg="mod">
          <ac:chgData name="" userId="18704901d6efe90a" providerId="LiveId" clId="{FD9399ED-1DF9-4CCD-8964-704701ED35E6}" dt="2024-02-25T11:33:45.593" v="1210" actId="20577"/>
          <ac:spMkLst>
            <pc:docMk/>
            <pc:sldMk cId="3487490750" sldId="348"/>
            <ac:spMk id="47" creationId="{08DE2474-FC20-4FF3-B935-59A378C6508B}"/>
          </ac:spMkLst>
        </pc:spChg>
      </pc:sldChg>
      <pc:sldChg chg="addSp delSp delAnim">
        <pc:chgData name="" userId="18704901d6efe90a" providerId="LiveId" clId="{FD9399ED-1DF9-4CCD-8964-704701ED35E6}" dt="2024-02-23T10:38:12.433" v="35" actId="478"/>
        <pc:sldMkLst>
          <pc:docMk/>
          <pc:sldMk cId="752023239" sldId="349"/>
        </pc:sldMkLst>
        <pc:spChg chg="del">
          <ac:chgData name="" userId="18704901d6efe90a" providerId="LiveId" clId="{FD9399ED-1DF9-4CCD-8964-704701ED35E6}" dt="2024-02-23T10:37:57.567" v="32" actId="478"/>
          <ac:spMkLst>
            <pc:docMk/>
            <pc:sldMk cId="752023239" sldId="349"/>
            <ac:spMk id="30" creationId="{1FFE5075-E229-430B-8B80-83BE774A460A}"/>
          </ac:spMkLst>
        </pc:spChg>
        <pc:spChg chg="del">
          <ac:chgData name="" userId="18704901d6efe90a" providerId="LiveId" clId="{FD9399ED-1DF9-4CCD-8964-704701ED35E6}" dt="2024-02-23T10:37:59.531" v="33" actId="478"/>
          <ac:spMkLst>
            <pc:docMk/>
            <pc:sldMk cId="752023239" sldId="349"/>
            <ac:spMk id="31" creationId="{684269C1-D96D-405D-9B00-BB0C74F4B2BB}"/>
          </ac:spMkLst>
        </pc:spChg>
        <pc:picChg chg="add del">
          <ac:chgData name="" userId="18704901d6efe90a" providerId="LiveId" clId="{FD9399ED-1DF9-4CCD-8964-704701ED35E6}" dt="2024-02-23T10:38:12.433" v="35" actId="478"/>
          <ac:picMkLst>
            <pc:docMk/>
            <pc:sldMk cId="752023239" sldId="349"/>
            <ac:picMk id="27" creationId="{65A6044D-4784-4992-BABE-39209C30418E}"/>
          </ac:picMkLst>
        </pc:picChg>
        <pc:picChg chg="del">
          <ac:chgData name="" userId="18704901d6efe90a" providerId="LiveId" clId="{FD9399ED-1DF9-4CCD-8964-704701ED35E6}" dt="2024-02-23T10:37:55.916" v="31" actId="478"/>
          <ac:picMkLst>
            <pc:docMk/>
            <pc:sldMk cId="752023239" sldId="349"/>
            <ac:picMk id="29" creationId="{C65E5CA9-C0F0-4FDD-9052-A220C92AFCB3}"/>
          </ac:picMkLst>
        </pc:picChg>
      </pc:sldChg>
      <pc:sldChg chg="delSp modSp">
        <pc:chgData name="" userId="18704901d6efe90a" providerId="LiveId" clId="{FD9399ED-1DF9-4CCD-8964-704701ED35E6}" dt="2024-02-23T10:50:48.152" v="139" actId="20577"/>
        <pc:sldMkLst>
          <pc:docMk/>
          <pc:sldMk cId="3786561391" sldId="352"/>
        </pc:sldMkLst>
        <pc:spChg chg="mod">
          <ac:chgData name="" userId="18704901d6efe90a" providerId="LiveId" clId="{FD9399ED-1DF9-4CCD-8964-704701ED35E6}" dt="2024-02-23T10:50:48.152" v="139" actId="20577"/>
          <ac:spMkLst>
            <pc:docMk/>
            <pc:sldMk cId="3786561391" sldId="352"/>
            <ac:spMk id="3" creationId="{00000000-0000-0000-0000-000000000000}"/>
          </ac:spMkLst>
        </pc:spChg>
        <pc:spChg chg="del">
          <ac:chgData name="" userId="18704901d6efe90a" providerId="LiveId" clId="{FD9399ED-1DF9-4CCD-8964-704701ED35E6}" dt="2024-02-23T10:45:45.922" v="77" actId="478"/>
          <ac:spMkLst>
            <pc:docMk/>
            <pc:sldMk cId="3786561391" sldId="352"/>
            <ac:spMk id="7" creationId="{BAECA382-720B-4A66-A526-830FBED020BA}"/>
          </ac:spMkLst>
        </pc:spChg>
        <pc:spChg chg="del">
          <ac:chgData name="" userId="18704901d6efe90a" providerId="LiveId" clId="{FD9399ED-1DF9-4CCD-8964-704701ED35E6}" dt="2024-02-23T10:45:45.922" v="77" actId="478"/>
          <ac:spMkLst>
            <pc:docMk/>
            <pc:sldMk cId="3786561391" sldId="352"/>
            <ac:spMk id="10" creationId="{599C3759-68F5-4F2F-8B05-FFFC35F5C190}"/>
          </ac:spMkLst>
        </pc:spChg>
        <pc:picChg chg="del">
          <ac:chgData name="" userId="18704901d6efe90a" providerId="LiveId" clId="{FD9399ED-1DF9-4CCD-8964-704701ED35E6}" dt="2024-02-23T10:45:45.922" v="77" actId="478"/>
          <ac:picMkLst>
            <pc:docMk/>
            <pc:sldMk cId="3786561391" sldId="352"/>
            <ac:picMk id="6" creationId="{7388ED07-D9DF-446B-A89B-BAED35079FD3}"/>
          </ac:picMkLst>
        </pc:picChg>
        <pc:picChg chg="del">
          <ac:chgData name="" userId="18704901d6efe90a" providerId="LiveId" clId="{FD9399ED-1DF9-4CCD-8964-704701ED35E6}" dt="2024-02-23T10:45:45.922" v="77" actId="478"/>
          <ac:picMkLst>
            <pc:docMk/>
            <pc:sldMk cId="3786561391" sldId="352"/>
            <ac:picMk id="8" creationId="{5E452F72-258B-4B87-B4A8-C8FB56DFCB77}"/>
          </ac:picMkLst>
        </pc:picChg>
        <pc:picChg chg="del">
          <ac:chgData name="" userId="18704901d6efe90a" providerId="LiveId" clId="{FD9399ED-1DF9-4CCD-8964-704701ED35E6}" dt="2024-02-23T10:45:46.659" v="78" actId="478"/>
          <ac:picMkLst>
            <pc:docMk/>
            <pc:sldMk cId="3786561391" sldId="352"/>
            <ac:picMk id="9" creationId="{A2BA5B2F-A5ED-4259-ABA3-66385B019C0A}"/>
          </ac:picMkLst>
        </pc:picChg>
        <pc:picChg chg="del">
          <ac:chgData name="" userId="18704901d6efe90a" providerId="LiveId" clId="{FD9399ED-1DF9-4CCD-8964-704701ED35E6}" dt="2024-02-23T10:45:47.398" v="79" actId="478"/>
          <ac:picMkLst>
            <pc:docMk/>
            <pc:sldMk cId="3786561391" sldId="352"/>
            <ac:picMk id="11" creationId="{C7CBDBD5-E96C-4D19-88C8-8FC4896E44AA}"/>
          </ac:picMkLst>
        </pc:picChg>
      </pc:sldChg>
      <pc:sldChg chg="modSp">
        <pc:chgData name="" userId="18704901d6efe90a" providerId="LiveId" clId="{FD9399ED-1DF9-4CCD-8964-704701ED35E6}" dt="2024-02-23T10:48:42.598" v="134" actId="20577"/>
        <pc:sldMkLst>
          <pc:docMk/>
          <pc:sldMk cId="2931144661" sldId="356"/>
        </pc:sldMkLst>
        <pc:spChg chg="mod">
          <ac:chgData name="" userId="18704901d6efe90a" providerId="LiveId" clId="{FD9399ED-1DF9-4CCD-8964-704701ED35E6}" dt="2024-02-23T10:48:42.598" v="134" actId="20577"/>
          <ac:spMkLst>
            <pc:docMk/>
            <pc:sldMk cId="2931144661" sldId="356"/>
            <ac:spMk id="2" creationId="{00000000-0000-0000-0000-000000000000}"/>
          </ac:spMkLst>
        </pc:spChg>
      </pc:sldChg>
      <pc:sldChg chg="delSp modSp">
        <pc:chgData name="" userId="18704901d6efe90a" providerId="LiveId" clId="{FD9399ED-1DF9-4CCD-8964-704701ED35E6}" dt="2024-03-07T14:14:26.166" v="4331" actId="14100"/>
        <pc:sldMkLst>
          <pc:docMk/>
          <pc:sldMk cId="1538807545" sldId="357"/>
        </pc:sldMkLst>
        <pc:spChg chg="mod">
          <ac:chgData name="" userId="18704901d6efe90a" providerId="LiveId" clId="{FD9399ED-1DF9-4CCD-8964-704701ED35E6}" dt="2024-03-07T14:14:26.166" v="4331" actId="14100"/>
          <ac:spMkLst>
            <pc:docMk/>
            <pc:sldMk cId="1538807545" sldId="357"/>
            <ac:spMk id="2" creationId="{00000000-0000-0000-0000-000000000000}"/>
          </ac:spMkLst>
        </pc:spChg>
        <pc:spChg chg="mod">
          <ac:chgData name="" userId="18704901d6efe90a" providerId="LiveId" clId="{FD9399ED-1DF9-4CCD-8964-704701ED35E6}" dt="2024-02-23T10:57:08.794" v="603" actId="20577"/>
          <ac:spMkLst>
            <pc:docMk/>
            <pc:sldMk cId="1538807545" sldId="357"/>
            <ac:spMk id="4" creationId="{18803EF0-AA40-49D2-BB4C-2FBF247B70BF}"/>
          </ac:spMkLst>
        </pc:spChg>
        <pc:spChg chg="mod">
          <ac:chgData name="" userId="18704901d6efe90a" providerId="LiveId" clId="{FD9399ED-1DF9-4CCD-8964-704701ED35E6}" dt="2024-02-23T10:57:55.525" v="635" actId="1076"/>
          <ac:spMkLst>
            <pc:docMk/>
            <pc:sldMk cId="1538807545" sldId="357"/>
            <ac:spMk id="6" creationId="{820C25CA-2D16-4A50-AEA0-22F3669740C9}"/>
          </ac:spMkLst>
        </pc:spChg>
        <pc:picChg chg="del">
          <ac:chgData name="" userId="18704901d6efe90a" providerId="LiveId" clId="{FD9399ED-1DF9-4CCD-8964-704701ED35E6}" dt="2024-02-23T10:56:53.342" v="598" actId="478"/>
          <ac:picMkLst>
            <pc:docMk/>
            <pc:sldMk cId="1538807545" sldId="357"/>
            <ac:picMk id="5" creationId="{6886BB9D-E6A0-439C-8CBB-8E565B8DC980}"/>
          </ac:picMkLst>
        </pc:picChg>
      </pc:sldChg>
      <pc:sldChg chg="modSp">
        <pc:chgData name="" userId="18704901d6efe90a" providerId="LiveId" clId="{FD9399ED-1DF9-4CCD-8964-704701ED35E6}" dt="2024-03-07T14:14:15.902" v="4328" actId="14100"/>
        <pc:sldMkLst>
          <pc:docMk/>
          <pc:sldMk cId="3691666050" sldId="364"/>
        </pc:sldMkLst>
        <pc:spChg chg="mod">
          <ac:chgData name="" userId="18704901d6efe90a" providerId="LiveId" clId="{FD9399ED-1DF9-4CCD-8964-704701ED35E6}" dt="2024-03-07T14:14:15.902" v="4328" actId="14100"/>
          <ac:spMkLst>
            <pc:docMk/>
            <pc:sldMk cId="3691666050" sldId="364"/>
            <ac:spMk id="2" creationId="{00000000-0000-0000-0000-000000000000}"/>
          </ac:spMkLst>
        </pc:spChg>
      </pc:sldChg>
      <pc:sldChg chg="modSp">
        <pc:chgData name="" userId="18704901d6efe90a" providerId="LiveId" clId="{FD9399ED-1DF9-4CCD-8964-704701ED35E6}" dt="2024-03-07T14:14:11.886" v="4327" actId="14100"/>
        <pc:sldMkLst>
          <pc:docMk/>
          <pc:sldMk cId="3993443763" sldId="365"/>
        </pc:sldMkLst>
        <pc:spChg chg="mod">
          <ac:chgData name="" userId="18704901d6efe90a" providerId="LiveId" clId="{FD9399ED-1DF9-4CCD-8964-704701ED35E6}" dt="2024-03-07T14:14:11.886" v="4327" actId="14100"/>
          <ac:spMkLst>
            <pc:docMk/>
            <pc:sldMk cId="3993443763" sldId="365"/>
            <ac:spMk id="2" creationId="{00000000-0000-0000-0000-000000000000}"/>
          </ac:spMkLst>
        </pc:spChg>
      </pc:sldChg>
      <pc:sldChg chg="addSp delSp modSp delAnim">
        <pc:chgData name="" userId="18704901d6efe90a" providerId="LiveId" clId="{FD9399ED-1DF9-4CCD-8964-704701ED35E6}" dt="2024-03-07T14:14:05.347" v="4325" actId="14100"/>
        <pc:sldMkLst>
          <pc:docMk/>
          <pc:sldMk cId="1008851133" sldId="366"/>
        </pc:sldMkLst>
        <pc:spChg chg="mod">
          <ac:chgData name="" userId="18704901d6efe90a" providerId="LiveId" clId="{FD9399ED-1DF9-4CCD-8964-704701ED35E6}" dt="2024-03-07T14:14:05.347" v="4325" actId="14100"/>
          <ac:spMkLst>
            <pc:docMk/>
            <pc:sldMk cId="1008851133" sldId="366"/>
            <ac:spMk id="2" creationId="{00000000-0000-0000-0000-000000000000}"/>
          </ac:spMkLst>
        </pc:spChg>
        <pc:spChg chg="add del mod">
          <ac:chgData name="" userId="18704901d6efe90a" providerId="LiveId" clId="{FD9399ED-1DF9-4CCD-8964-704701ED35E6}" dt="2024-03-07T12:21:44.975" v="2638" actId="478"/>
          <ac:spMkLst>
            <pc:docMk/>
            <pc:sldMk cId="1008851133" sldId="366"/>
            <ac:spMk id="5" creationId="{F0413625-600A-486C-BB46-B3642C7BF6BF}"/>
          </ac:spMkLst>
        </pc:spChg>
        <pc:spChg chg="mod">
          <ac:chgData name="" userId="18704901d6efe90a" providerId="LiveId" clId="{FD9399ED-1DF9-4CCD-8964-704701ED35E6}" dt="2024-03-07T12:25:34.261" v="2689" actId="20577"/>
          <ac:spMkLst>
            <pc:docMk/>
            <pc:sldMk cId="1008851133" sldId="366"/>
            <ac:spMk id="44" creationId="{36760163-9ABA-43F8-8A80-6BE2C8E97F0B}"/>
          </ac:spMkLst>
        </pc:spChg>
        <pc:picChg chg="add mod">
          <ac:chgData name="" userId="18704901d6efe90a" providerId="LiveId" clId="{FD9399ED-1DF9-4CCD-8964-704701ED35E6}" dt="2024-03-07T12:25:40.805" v="2691" actId="1076"/>
          <ac:picMkLst>
            <pc:docMk/>
            <pc:sldMk cId="1008851133" sldId="366"/>
            <ac:picMk id="3" creationId="{57C293BC-7D36-456D-BF8A-1E82A1FF26BC}"/>
          </ac:picMkLst>
        </pc:picChg>
        <pc:picChg chg="add mod">
          <ac:chgData name="" userId="18704901d6efe90a" providerId="LiveId" clId="{FD9399ED-1DF9-4CCD-8964-704701ED35E6}" dt="2024-03-07T12:25:47.649" v="2692" actId="1076"/>
          <ac:picMkLst>
            <pc:docMk/>
            <pc:sldMk cId="1008851133" sldId="366"/>
            <ac:picMk id="6" creationId="{0C22FD2B-391B-4F4C-9C67-47B7EBBFAC1C}"/>
          </ac:picMkLst>
        </pc:picChg>
        <pc:picChg chg="del">
          <ac:chgData name="" userId="18704901d6efe90a" providerId="LiveId" clId="{FD9399ED-1DF9-4CCD-8964-704701ED35E6}" dt="2024-03-07T12:11:39.448" v="2568" actId="478"/>
          <ac:picMkLst>
            <pc:docMk/>
            <pc:sldMk cId="1008851133" sldId="366"/>
            <ac:picMk id="45" creationId="{A80FB7A3-8D8F-48FE-8149-9907DBFB9C96}"/>
          </ac:picMkLst>
        </pc:picChg>
        <pc:picChg chg="del">
          <ac:chgData name="" userId="18704901d6efe90a" providerId="LiveId" clId="{FD9399ED-1DF9-4CCD-8964-704701ED35E6}" dt="2024-03-07T12:11:39.908" v="2569" actId="478"/>
          <ac:picMkLst>
            <pc:docMk/>
            <pc:sldMk cId="1008851133" sldId="366"/>
            <ac:picMk id="46" creationId="{E8697C59-C911-42FC-BA44-1B14E5E1222A}"/>
          </ac:picMkLst>
        </pc:picChg>
        <pc:picChg chg="del">
          <ac:chgData name="" userId="18704901d6efe90a" providerId="LiveId" clId="{FD9399ED-1DF9-4CCD-8964-704701ED35E6}" dt="2024-03-07T12:11:40.294" v="2570" actId="478"/>
          <ac:picMkLst>
            <pc:docMk/>
            <pc:sldMk cId="1008851133" sldId="366"/>
            <ac:picMk id="47" creationId="{2C8F6A4F-8B6B-4E92-9C4A-45248288296B}"/>
          </ac:picMkLst>
        </pc:picChg>
        <pc:picChg chg="del">
          <ac:chgData name="" userId="18704901d6efe90a" providerId="LiveId" clId="{FD9399ED-1DF9-4CCD-8964-704701ED35E6}" dt="2024-03-07T12:11:38.608" v="2567" actId="478"/>
          <ac:picMkLst>
            <pc:docMk/>
            <pc:sldMk cId="1008851133" sldId="366"/>
            <ac:picMk id="48" creationId="{710DCF5C-4E9C-481D-9F36-7A7762ECD3F6}"/>
          </ac:picMkLst>
        </pc:picChg>
      </pc:sldChg>
      <pc:sldChg chg="modSp">
        <pc:chgData name="" userId="18704901d6efe90a" providerId="LiveId" clId="{FD9399ED-1DF9-4CCD-8964-704701ED35E6}" dt="2024-03-07T14:14:08.506" v="4326" actId="14100"/>
        <pc:sldMkLst>
          <pc:docMk/>
          <pc:sldMk cId="1458262387" sldId="367"/>
        </pc:sldMkLst>
        <pc:spChg chg="mod">
          <ac:chgData name="" userId="18704901d6efe90a" providerId="LiveId" clId="{FD9399ED-1DF9-4CCD-8964-704701ED35E6}" dt="2024-03-07T14:14:08.506" v="4326" actId="14100"/>
          <ac:spMkLst>
            <pc:docMk/>
            <pc:sldMk cId="1458262387" sldId="367"/>
            <ac:spMk id="2" creationId="{00000000-0000-0000-0000-000000000000}"/>
          </ac:spMkLst>
        </pc:spChg>
      </pc:sldChg>
      <pc:sldChg chg="modSp">
        <pc:chgData name="" userId="18704901d6efe90a" providerId="LiveId" clId="{FD9399ED-1DF9-4CCD-8964-704701ED35E6}" dt="2024-03-07T12:41:19.126" v="2782" actId="20577"/>
        <pc:sldMkLst>
          <pc:docMk/>
          <pc:sldMk cId="3809244900" sldId="368"/>
        </pc:sldMkLst>
        <pc:spChg chg="mod">
          <ac:chgData name="" userId="18704901d6efe90a" providerId="LiveId" clId="{FD9399ED-1DF9-4CCD-8964-704701ED35E6}" dt="2024-03-07T12:41:19.126" v="2782" actId="20577"/>
          <ac:spMkLst>
            <pc:docMk/>
            <pc:sldMk cId="3809244900" sldId="368"/>
            <ac:spMk id="3" creationId="{00000000-0000-0000-0000-000000000000}"/>
          </ac:spMkLst>
        </pc:spChg>
      </pc:sldChg>
      <pc:sldChg chg="addSp delSp modSp add delAnim modNotesTx">
        <pc:chgData name="" userId="18704901d6efe90a" providerId="LiveId" clId="{FD9399ED-1DF9-4CCD-8964-704701ED35E6}" dt="2024-02-23T11:52:46.983" v="1102" actId="207"/>
        <pc:sldMkLst>
          <pc:docMk/>
          <pc:sldMk cId="3063762334" sldId="371"/>
        </pc:sldMkLst>
        <pc:spChg chg="mod">
          <ac:chgData name="" userId="18704901d6efe90a" providerId="LiveId" clId="{FD9399ED-1DF9-4CCD-8964-704701ED35E6}" dt="2024-02-23T11:52:46.983" v="1102" actId="207"/>
          <ac:spMkLst>
            <pc:docMk/>
            <pc:sldMk cId="3063762334" sldId="371"/>
            <ac:spMk id="3" creationId="{00000000-0000-0000-0000-000000000000}"/>
          </ac:spMkLst>
        </pc:spChg>
        <pc:spChg chg="del">
          <ac:chgData name="" userId="18704901d6efe90a" providerId="LiveId" clId="{FD9399ED-1DF9-4CCD-8964-704701ED35E6}" dt="2024-02-23T11:22:58.929" v="802" actId="478"/>
          <ac:spMkLst>
            <pc:docMk/>
            <pc:sldMk cId="3063762334" sldId="371"/>
            <ac:spMk id="6" creationId="{43B14DF0-44A3-48E3-B60A-9858803DE333}"/>
          </ac:spMkLst>
        </pc:spChg>
        <pc:spChg chg="del">
          <ac:chgData name="" userId="18704901d6efe90a" providerId="LiveId" clId="{FD9399ED-1DF9-4CCD-8964-704701ED35E6}" dt="2024-02-23T11:22:56.915" v="801" actId="478"/>
          <ac:spMkLst>
            <pc:docMk/>
            <pc:sldMk cId="3063762334" sldId="371"/>
            <ac:spMk id="7" creationId="{C67553E3-A1BE-4D15-A374-E6E9A3F6947A}"/>
          </ac:spMkLst>
        </pc:spChg>
        <pc:spChg chg="del">
          <ac:chgData name="" userId="18704901d6efe90a" providerId="LiveId" clId="{FD9399ED-1DF9-4CCD-8964-704701ED35E6}" dt="2024-02-23T11:22:56.915" v="801" actId="478"/>
          <ac:spMkLst>
            <pc:docMk/>
            <pc:sldMk cId="3063762334" sldId="371"/>
            <ac:spMk id="8" creationId="{125AE8BC-BB5D-43F2-83D6-290C2477FC1A}"/>
          </ac:spMkLst>
        </pc:spChg>
        <pc:spChg chg="del">
          <ac:chgData name="" userId="18704901d6efe90a" providerId="LiveId" clId="{FD9399ED-1DF9-4CCD-8964-704701ED35E6}" dt="2024-02-23T11:22:56.915" v="801" actId="478"/>
          <ac:spMkLst>
            <pc:docMk/>
            <pc:sldMk cId="3063762334" sldId="371"/>
            <ac:spMk id="9" creationId="{D749ABC0-EAEE-486F-9FE5-82EE6A7EB5D4}"/>
          </ac:spMkLst>
        </pc:spChg>
        <pc:spChg chg="del">
          <ac:chgData name="" userId="18704901d6efe90a" providerId="LiveId" clId="{FD9399ED-1DF9-4CCD-8964-704701ED35E6}" dt="2024-02-23T11:22:56.915" v="801" actId="478"/>
          <ac:spMkLst>
            <pc:docMk/>
            <pc:sldMk cId="3063762334" sldId="371"/>
            <ac:spMk id="10" creationId="{B5C02B8B-6E99-4188-9205-F4B4908CF07F}"/>
          </ac:spMkLst>
        </pc:spChg>
        <pc:spChg chg="del">
          <ac:chgData name="" userId="18704901d6efe90a" providerId="LiveId" clId="{FD9399ED-1DF9-4CCD-8964-704701ED35E6}" dt="2024-02-23T11:22:56.915" v="801" actId="478"/>
          <ac:spMkLst>
            <pc:docMk/>
            <pc:sldMk cId="3063762334" sldId="371"/>
            <ac:spMk id="11" creationId="{74C3EAC4-DB64-4986-8FBC-834A1D6CACC3}"/>
          </ac:spMkLst>
        </pc:spChg>
        <pc:spChg chg="del">
          <ac:chgData name="" userId="18704901d6efe90a" providerId="LiveId" clId="{FD9399ED-1DF9-4CCD-8964-704701ED35E6}" dt="2024-02-23T11:22:56.915" v="801" actId="478"/>
          <ac:spMkLst>
            <pc:docMk/>
            <pc:sldMk cId="3063762334" sldId="371"/>
            <ac:spMk id="12" creationId="{D8EB942F-A635-4824-95D2-3E1B5C898E1F}"/>
          </ac:spMkLst>
        </pc:spChg>
        <pc:spChg chg="del">
          <ac:chgData name="" userId="18704901d6efe90a" providerId="LiveId" clId="{FD9399ED-1DF9-4CCD-8964-704701ED35E6}" dt="2024-02-23T11:22:56.915" v="801" actId="478"/>
          <ac:spMkLst>
            <pc:docMk/>
            <pc:sldMk cId="3063762334" sldId="371"/>
            <ac:spMk id="13" creationId="{08E768AE-DF24-4EE9-9A1A-351CE292BB63}"/>
          </ac:spMkLst>
        </pc:spChg>
        <pc:spChg chg="del">
          <ac:chgData name="" userId="18704901d6efe90a" providerId="LiveId" clId="{FD9399ED-1DF9-4CCD-8964-704701ED35E6}" dt="2024-02-23T11:22:56.915" v="801" actId="478"/>
          <ac:spMkLst>
            <pc:docMk/>
            <pc:sldMk cId="3063762334" sldId="371"/>
            <ac:spMk id="14" creationId="{9062639F-D516-4D5E-B1D7-CC6B9BD99056}"/>
          </ac:spMkLst>
        </pc:spChg>
        <pc:spChg chg="del">
          <ac:chgData name="" userId="18704901d6efe90a" providerId="LiveId" clId="{FD9399ED-1DF9-4CCD-8964-704701ED35E6}" dt="2024-02-23T11:22:56.915" v="801" actId="478"/>
          <ac:spMkLst>
            <pc:docMk/>
            <pc:sldMk cId="3063762334" sldId="371"/>
            <ac:spMk id="15" creationId="{D866C386-6229-46E4-A9C1-5D2B329F6816}"/>
          </ac:spMkLst>
        </pc:spChg>
        <pc:spChg chg="del">
          <ac:chgData name="" userId="18704901d6efe90a" providerId="LiveId" clId="{FD9399ED-1DF9-4CCD-8964-704701ED35E6}" dt="2024-02-23T11:22:56.915" v="801" actId="478"/>
          <ac:spMkLst>
            <pc:docMk/>
            <pc:sldMk cId="3063762334" sldId="371"/>
            <ac:spMk id="16" creationId="{E1F04937-ABCA-4952-AFAD-20E4873D481E}"/>
          </ac:spMkLst>
        </pc:spChg>
        <pc:spChg chg="del">
          <ac:chgData name="" userId="18704901d6efe90a" providerId="LiveId" clId="{FD9399ED-1DF9-4CCD-8964-704701ED35E6}" dt="2024-02-23T11:22:56.915" v="801" actId="478"/>
          <ac:spMkLst>
            <pc:docMk/>
            <pc:sldMk cId="3063762334" sldId="371"/>
            <ac:spMk id="17" creationId="{A11B1651-427C-4246-950D-6A170FC4422B}"/>
          </ac:spMkLst>
        </pc:spChg>
        <pc:spChg chg="del">
          <ac:chgData name="" userId="18704901d6efe90a" providerId="LiveId" clId="{FD9399ED-1DF9-4CCD-8964-704701ED35E6}" dt="2024-02-23T11:22:56.915" v="801" actId="478"/>
          <ac:spMkLst>
            <pc:docMk/>
            <pc:sldMk cId="3063762334" sldId="371"/>
            <ac:spMk id="18" creationId="{99203371-C557-4138-BE97-FDBDD38AABC6}"/>
          </ac:spMkLst>
        </pc:spChg>
        <pc:spChg chg="del">
          <ac:chgData name="" userId="18704901d6efe90a" providerId="LiveId" clId="{FD9399ED-1DF9-4CCD-8964-704701ED35E6}" dt="2024-02-23T11:22:56.915" v="801" actId="478"/>
          <ac:spMkLst>
            <pc:docMk/>
            <pc:sldMk cId="3063762334" sldId="371"/>
            <ac:spMk id="19" creationId="{C6FCCB80-2956-4EBF-B41F-F8429C21F25D}"/>
          </ac:spMkLst>
        </pc:spChg>
        <pc:spChg chg="del">
          <ac:chgData name="" userId="18704901d6efe90a" providerId="LiveId" clId="{FD9399ED-1DF9-4CCD-8964-704701ED35E6}" dt="2024-02-23T10:39:38.978" v="42" actId="478"/>
          <ac:spMkLst>
            <pc:docMk/>
            <pc:sldMk cId="3063762334" sldId="371"/>
            <ac:spMk id="20" creationId="{9D4F6ABA-D2A7-4A46-9CDD-A4BD34CB74D3}"/>
          </ac:spMkLst>
        </pc:spChg>
        <pc:spChg chg="del">
          <ac:chgData name="" userId="18704901d6efe90a" providerId="LiveId" clId="{FD9399ED-1DF9-4CCD-8964-704701ED35E6}" dt="2024-02-23T11:22:56.915" v="801" actId="478"/>
          <ac:spMkLst>
            <pc:docMk/>
            <pc:sldMk cId="3063762334" sldId="371"/>
            <ac:spMk id="21" creationId="{62811D04-00C8-4008-8FAB-9C7F2577737B}"/>
          </ac:spMkLst>
        </pc:spChg>
        <pc:spChg chg="del">
          <ac:chgData name="" userId="18704901d6efe90a" providerId="LiveId" clId="{FD9399ED-1DF9-4CCD-8964-704701ED35E6}" dt="2024-02-23T11:22:56.915" v="801" actId="478"/>
          <ac:spMkLst>
            <pc:docMk/>
            <pc:sldMk cId="3063762334" sldId="371"/>
            <ac:spMk id="23" creationId="{151AE451-6A1A-4054-837D-719D094188A0}"/>
          </ac:spMkLst>
        </pc:spChg>
        <pc:spChg chg="del">
          <ac:chgData name="" userId="18704901d6efe90a" providerId="LiveId" clId="{FD9399ED-1DF9-4CCD-8964-704701ED35E6}" dt="2024-02-23T10:39:33.861" v="40" actId="478"/>
          <ac:spMkLst>
            <pc:docMk/>
            <pc:sldMk cId="3063762334" sldId="371"/>
            <ac:spMk id="28" creationId="{6CCF96A2-55D5-49E2-A74E-F1A79739F534}"/>
          </ac:spMkLst>
        </pc:spChg>
        <pc:spChg chg="del">
          <ac:chgData name="" userId="18704901d6efe90a" providerId="LiveId" clId="{FD9399ED-1DF9-4CCD-8964-704701ED35E6}" dt="2024-02-23T10:39:28.815" v="37" actId="478"/>
          <ac:spMkLst>
            <pc:docMk/>
            <pc:sldMk cId="3063762334" sldId="371"/>
            <ac:spMk id="30" creationId="{1FFE5075-E229-430B-8B80-83BE774A460A}"/>
          </ac:spMkLst>
        </pc:spChg>
        <pc:spChg chg="del">
          <ac:chgData name="" userId="18704901d6efe90a" providerId="LiveId" clId="{FD9399ED-1DF9-4CCD-8964-704701ED35E6}" dt="2024-02-23T10:39:30.010" v="38" actId="478"/>
          <ac:spMkLst>
            <pc:docMk/>
            <pc:sldMk cId="3063762334" sldId="371"/>
            <ac:spMk id="31" creationId="{684269C1-D96D-405D-9B00-BB0C74F4B2BB}"/>
          </ac:spMkLst>
        </pc:spChg>
        <pc:spChg chg="add mod">
          <ac:chgData name="" userId="18704901d6efe90a" providerId="LiveId" clId="{FD9399ED-1DF9-4CCD-8964-704701ED35E6}" dt="2024-02-23T11:45:45.161" v="1016" actId="1036"/>
          <ac:spMkLst>
            <pc:docMk/>
            <pc:sldMk cId="3063762334" sldId="371"/>
            <ac:spMk id="33" creationId="{F1741FE2-1F3A-43E8-A353-6EBA5D6AC466}"/>
          </ac:spMkLst>
        </pc:spChg>
        <pc:picChg chg="del">
          <ac:chgData name="" userId="18704901d6efe90a" providerId="LiveId" clId="{FD9399ED-1DF9-4CCD-8964-704701ED35E6}" dt="2024-02-23T10:39:36.842" v="41" actId="478"/>
          <ac:picMkLst>
            <pc:docMk/>
            <pc:sldMk cId="3063762334" sldId="371"/>
            <ac:picMk id="22" creationId="{6DEE2641-E5C8-4878-A227-00B45C81C3C8}"/>
          </ac:picMkLst>
        </pc:picChg>
        <pc:picChg chg="del">
          <ac:chgData name="" userId="18704901d6efe90a" providerId="LiveId" clId="{FD9399ED-1DF9-4CCD-8964-704701ED35E6}" dt="2024-02-23T10:39:40.395" v="43" actId="478"/>
          <ac:picMkLst>
            <pc:docMk/>
            <pc:sldMk cId="3063762334" sldId="371"/>
            <ac:picMk id="24" creationId="{0EFC8375-79F7-4B16-ADF5-55554984CE0A}"/>
          </ac:picMkLst>
        </pc:picChg>
        <pc:picChg chg="del">
          <ac:chgData name="" userId="18704901d6efe90a" providerId="LiveId" clId="{FD9399ED-1DF9-4CCD-8964-704701ED35E6}" dt="2024-02-23T10:39:45.637" v="44" actId="478"/>
          <ac:picMkLst>
            <pc:docMk/>
            <pc:sldMk cId="3063762334" sldId="371"/>
            <ac:picMk id="25" creationId="{C48F3B74-9378-498E-A0F0-D6362FD5979D}"/>
          </ac:picMkLst>
        </pc:picChg>
        <pc:picChg chg="del">
          <ac:chgData name="" userId="18704901d6efe90a" providerId="LiveId" clId="{FD9399ED-1DF9-4CCD-8964-704701ED35E6}" dt="2024-02-23T10:39:46.228" v="45" actId="478"/>
          <ac:picMkLst>
            <pc:docMk/>
            <pc:sldMk cId="3063762334" sldId="371"/>
            <ac:picMk id="26" creationId="{F93D4796-2E30-40AB-9C57-BCBB0D4BC68E}"/>
          </ac:picMkLst>
        </pc:picChg>
        <pc:picChg chg="del">
          <ac:chgData name="" userId="18704901d6efe90a" providerId="LiveId" clId="{FD9399ED-1DF9-4CCD-8964-704701ED35E6}" dt="2024-02-23T10:39:32.266" v="39" actId="478"/>
          <ac:picMkLst>
            <pc:docMk/>
            <pc:sldMk cId="3063762334" sldId="371"/>
            <ac:picMk id="27" creationId="{65A6044D-4784-4992-BABE-39209C30418E}"/>
          </ac:picMkLst>
        </pc:picChg>
        <pc:picChg chg="del">
          <ac:chgData name="" userId="18704901d6efe90a" providerId="LiveId" clId="{FD9399ED-1DF9-4CCD-8964-704701ED35E6}" dt="2024-02-23T10:39:26.199" v="36" actId="478"/>
          <ac:picMkLst>
            <pc:docMk/>
            <pc:sldMk cId="3063762334" sldId="371"/>
            <ac:picMk id="29" creationId="{C65E5CA9-C0F0-4FDD-9052-A220C92AFCB3}"/>
          </ac:picMkLst>
        </pc:picChg>
        <pc:picChg chg="add mod">
          <ac:chgData name="" userId="18704901d6efe90a" providerId="LiveId" clId="{FD9399ED-1DF9-4CCD-8964-704701ED35E6}" dt="2024-02-23T11:45:45.161" v="1016" actId="1036"/>
          <ac:picMkLst>
            <pc:docMk/>
            <pc:sldMk cId="3063762334" sldId="371"/>
            <ac:picMk id="1026" creationId="{CCAEC21F-3DD8-45D1-82B9-EA671D310B23}"/>
          </ac:picMkLst>
        </pc:picChg>
        <pc:picChg chg="add mod">
          <ac:chgData name="" userId="18704901d6efe90a" providerId="LiveId" clId="{FD9399ED-1DF9-4CCD-8964-704701ED35E6}" dt="2024-02-23T11:45:45.161" v="1016" actId="1036"/>
          <ac:picMkLst>
            <pc:docMk/>
            <pc:sldMk cId="3063762334" sldId="371"/>
            <ac:picMk id="1028" creationId="{F00D4B56-4B37-4CC8-B0D5-0FD89057747C}"/>
          </ac:picMkLst>
        </pc:picChg>
      </pc:sldChg>
      <pc:sldChg chg="modSp add">
        <pc:chgData name="" userId="18704901d6efe90a" providerId="LiveId" clId="{FD9399ED-1DF9-4CCD-8964-704701ED35E6}" dt="2024-02-23T10:48:09.583" v="132" actId="1076"/>
        <pc:sldMkLst>
          <pc:docMk/>
          <pc:sldMk cId="3488573963" sldId="372"/>
        </pc:sldMkLst>
        <pc:spChg chg="mod">
          <ac:chgData name="" userId="18704901d6efe90a" providerId="LiveId" clId="{FD9399ED-1DF9-4CCD-8964-704701ED35E6}" dt="2024-02-23T10:45:40.743" v="76" actId="20577"/>
          <ac:spMkLst>
            <pc:docMk/>
            <pc:sldMk cId="3488573963" sldId="372"/>
            <ac:spMk id="2" creationId="{00000000-0000-0000-0000-000000000000}"/>
          </ac:spMkLst>
        </pc:spChg>
        <pc:spChg chg="mod">
          <ac:chgData name="" userId="18704901d6efe90a" providerId="LiveId" clId="{FD9399ED-1DF9-4CCD-8964-704701ED35E6}" dt="2024-02-23T10:45:58.582" v="81" actId="20577"/>
          <ac:spMkLst>
            <pc:docMk/>
            <pc:sldMk cId="3488573963" sldId="372"/>
            <ac:spMk id="3" creationId="{00000000-0000-0000-0000-000000000000}"/>
          </ac:spMkLst>
        </pc:spChg>
        <pc:spChg chg="mod">
          <ac:chgData name="" userId="18704901d6efe90a" providerId="LiveId" clId="{FD9399ED-1DF9-4CCD-8964-704701ED35E6}" dt="2024-02-23T10:47:18.917" v="122" actId="1076"/>
          <ac:spMkLst>
            <pc:docMk/>
            <pc:sldMk cId="3488573963" sldId="372"/>
            <ac:spMk id="7" creationId="{BAECA382-720B-4A66-A526-830FBED020BA}"/>
          </ac:spMkLst>
        </pc:spChg>
        <pc:spChg chg="mod">
          <ac:chgData name="" userId="18704901d6efe90a" providerId="LiveId" clId="{FD9399ED-1DF9-4CCD-8964-704701ED35E6}" dt="2024-02-23T10:48:09.583" v="132" actId="1076"/>
          <ac:spMkLst>
            <pc:docMk/>
            <pc:sldMk cId="3488573963" sldId="372"/>
            <ac:spMk id="10" creationId="{599C3759-68F5-4F2F-8B05-FFFC35F5C190}"/>
          </ac:spMkLst>
        </pc:spChg>
        <pc:picChg chg="mod">
          <ac:chgData name="" userId="18704901d6efe90a" providerId="LiveId" clId="{FD9399ED-1DF9-4CCD-8964-704701ED35E6}" dt="2024-02-23T10:47:03.820" v="116" actId="1035"/>
          <ac:picMkLst>
            <pc:docMk/>
            <pc:sldMk cId="3488573963" sldId="372"/>
            <ac:picMk id="6" creationId="{7388ED07-D9DF-446B-A89B-BAED35079FD3}"/>
          </ac:picMkLst>
        </pc:picChg>
        <pc:picChg chg="mod">
          <ac:chgData name="" userId="18704901d6efe90a" providerId="LiveId" clId="{FD9399ED-1DF9-4CCD-8964-704701ED35E6}" dt="2024-02-23T10:47:03.820" v="116" actId="1035"/>
          <ac:picMkLst>
            <pc:docMk/>
            <pc:sldMk cId="3488573963" sldId="372"/>
            <ac:picMk id="8" creationId="{5E452F72-258B-4B87-B4A8-C8FB56DFCB77}"/>
          </ac:picMkLst>
        </pc:picChg>
        <pc:picChg chg="mod">
          <ac:chgData name="" userId="18704901d6efe90a" providerId="LiveId" clId="{FD9399ED-1DF9-4CCD-8964-704701ED35E6}" dt="2024-02-23T10:47:28.605" v="127" actId="1076"/>
          <ac:picMkLst>
            <pc:docMk/>
            <pc:sldMk cId="3488573963" sldId="372"/>
            <ac:picMk id="9" creationId="{A2BA5B2F-A5ED-4259-ABA3-66385B019C0A}"/>
          </ac:picMkLst>
        </pc:picChg>
        <pc:picChg chg="mod">
          <ac:chgData name="" userId="18704901d6efe90a" providerId="LiveId" clId="{FD9399ED-1DF9-4CCD-8964-704701ED35E6}" dt="2024-02-23T10:47:24.328" v="125" actId="1076"/>
          <ac:picMkLst>
            <pc:docMk/>
            <pc:sldMk cId="3488573963" sldId="372"/>
            <ac:picMk id="11" creationId="{C7CBDBD5-E96C-4D19-88C8-8FC4896E44AA}"/>
          </ac:picMkLst>
        </pc:picChg>
      </pc:sldChg>
      <pc:sldChg chg="addSp delSp modSp add">
        <pc:chgData name="" userId="18704901d6efe90a" providerId="LiveId" clId="{FD9399ED-1DF9-4CCD-8964-704701ED35E6}" dt="2024-03-07T14:14:23.259" v="4330" actId="14100"/>
        <pc:sldMkLst>
          <pc:docMk/>
          <pc:sldMk cId="2236594524" sldId="373"/>
        </pc:sldMkLst>
        <pc:spChg chg="mod">
          <ac:chgData name="" userId="18704901d6efe90a" providerId="LiveId" clId="{FD9399ED-1DF9-4CCD-8964-704701ED35E6}" dt="2024-03-07T14:14:23.259" v="4330" actId="14100"/>
          <ac:spMkLst>
            <pc:docMk/>
            <pc:sldMk cId="2236594524" sldId="373"/>
            <ac:spMk id="2" creationId="{00000000-0000-0000-0000-000000000000}"/>
          </ac:spMkLst>
        </pc:spChg>
        <pc:spChg chg="mod">
          <ac:chgData name="" userId="18704901d6efe90a" providerId="LiveId" clId="{FD9399ED-1DF9-4CCD-8964-704701ED35E6}" dt="2024-02-23T12:13:25.832" v="1128" actId="20577"/>
          <ac:spMkLst>
            <pc:docMk/>
            <pc:sldMk cId="2236594524" sldId="373"/>
            <ac:spMk id="4" creationId="{18803EF0-AA40-49D2-BB4C-2FBF247B70BF}"/>
          </ac:spMkLst>
        </pc:spChg>
        <pc:spChg chg="del">
          <ac:chgData name="" userId="18704901d6efe90a" providerId="LiveId" clId="{FD9399ED-1DF9-4CCD-8964-704701ED35E6}" dt="2024-02-23T10:58:13.036" v="638" actId="478"/>
          <ac:spMkLst>
            <pc:docMk/>
            <pc:sldMk cId="2236594524" sldId="373"/>
            <ac:spMk id="6" creationId="{820C25CA-2D16-4A50-AEA0-22F3669740C9}"/>
          </ac:spMkLst>
        </pc:spChg>
        <pc:picChg chg="mod">
          <ac:chgData name="" userId="18704901d6efe90a" providerId="LiveId" clId="{FD9399ED-1DF9-4CCD-8964-704701ED35E6}" dt="2024-02-23T12:14:27.448" v="1134" actId="1076"/>
          <ac:picMkLst>
            <pc:docMk/>
            <pc:sldMk cId="2236594524" sldId="373"/>
            <ac:picMk id="5" creationId="{6886BB9D-E6A0-439C-8CBB-8E565B8DC980}"/>
          </ac:picMkLst>
        </pc:picChg>
        <pc:picChg chg="add mod">
          <ac:chgData name="" userId="18704901d6efe90a" providerId="LiveId" clId="{FD9399ED-1DF9-4CCD-8964-704701ED35E6}" dt="2024-02-23T12:14:23.264" v="1133" actId="1076"/>
          <ac:picMkLst>
            <pc:docMk/>
            <pc:sldMk cId="2236594524" sldId="373"/>
            <ac:picMk id="7" creationId="{C7E4E093-4AE1-43A8-8A27-D71932641A7B}"/>
          </ac:picMkLst>
        </pc:picChg>
      </pc:sldChg>
      <pc:sldChg chg="addSp delSp modSp add delAnim">
        <pc:chgData name="" userId="18704901d6efe90a" providerId="LiveId" clId="{FD9399ED-1DF9-4CCD-8964-704701ED35E6}" dt="2024-03-07T14:13:50.103" v="4323" actId="14100"/>
        <pc:sldMkLst>
          <pc:docMk/>
          <pc:sldMk cId="2590924694" sldId="374"/>
        </pc:sldMkLst>
        <pc:spChg chg="mod">
          <ac:chgData name="" userId="18704901d6efe90a" providerId="LiveId" clId="{FD9399ED-1DF9-4CCD-8964-704701ED35E6}" dt="2024-03-07T14:13:50.103" v="4323" actId="14100"/>
          <ac:spMkLst>
            <pc:docMk/>
            <pc:sldMk cId="2590924694" sldId="374"/>
            <ac:spMk id="2" creationId="{00000000-0000-0000-0000-000000000000}"/>
          </ac:spMkLst>
        </pc:spChg>
        <pc:spChg chg="mod">
          <ac:chgData name="" userId="18704901d6efe90a" providerId="LiveId" clId="{FD9399ED-1DF9-4CCD-8964-704701ED35E6}" dt="2024-03-02T02:42:03.481" v="2441" actId="27636"/>
          <ac:spMkLst>
            <pc:docMk/>
            <pc:sldMk cId="2590924694" sldId="374"/>
            <ac:spMk id="44" creationId="{36760163-9ABA-43F8-8A80-6BE2C8E97F0B}"/>
          </ac:spMkLst>
        </pc:spChg>
        <pc:graphicFrameChg chg="add mod modGraphic">
          <ac:chgData name="" userId="18704901d6efe90a" providerId="LiveId" clId="{FD9399ED-1DF9-4CCD-8964-704701ED35E6}" dt="2024-03-02T02:43:12.719" v="2517" actId="122"/>
          <ac:graphicFrameMkLst>
            <pc:docMk/>
            <pc:sldMk cId="2590924694" sldId="374"/>
            <ac:graphicFrameMk id="3" creationId="{0D265C20-B150-4F82-87A3-ADA73D98891D}"/>
          </ac:graphicFrameMkLst>
        </pc:graphicFrameChg>
        <pc:picChg chg="del">
          <ac:chgData name="" userId="18704901d6efe90a" providerId="LiveId" clId="{FD9399ED-1DF9-4CCD-8964-704701ED35E6}" dt="2024-02-23T12:15:53.835" v="1192" actId="478"/>
          <ac:picMkLst>
            <pc:docMk/>
            <pc:sldMk cId="2590924694" sldId="374"/>
            <ac:picMk id="45" creationId="{A80FB7A3-8D8F-48FE-8149-9907DBFB9C96}"/>
          </ac:picMkLst>
        </pc:picChg>
        <pc:picChg chg="del">
          <ac:chgData name="" userId="18704901d6efe90a" providerId="LiveId" clId="{FD9399ED-1DF9-4CCD-8964-704701ED35E6}" dt="2024-02-23T12:15:53.835" v="1192" actId="478"/>
          <ac:picMkLst>
            <pc:docMk/>
            <pc:sldMk cId="2590924694" sldId="374"/>
            <ac:picMk id="46" creationId="{E8697C59-C911-42FC-BA44-1B14E5E1222A}"/>
          </ac:picMkLst>
        </pc:picChg>
        <pc:picChg chg="del">
          <ac:chgData name="" userId="18704901d6efe90a" providerId="LiveId" clId="{FD9399ED-1DF9-4CCD-8964-704701ED35E6}" dt="2024-02-23T12:15:53.835" v="1192" actId="478"/>
          <ac:picMkLst>
            <pc:docMk/>
            <pc:sldMk cId="2590924694" sldId="374"/>
            <ac:picMk id="47" creationId="{2C8F6A4F-8B6B-4E92-9C4A-45248288296B}"/>
          </ac:picMkLst>
        </pc:picChg>
        <pc:picChg chg="del">
          <ac:chgData name="" userId="18704901d6efe90a" providerId="LiveId" clId="{FD9399ED-1DF9-4CCD-8964-704701ED35E6}" dt="2024-02-23T12:15:50.620" v="1191" actId="478"/>
          <ac:picMkLst>
            <pc:docMk/>
            <pc:sldMk cId="2590924694" sldId="374"/>
            <ac:picMk id="48" creationId="{710DCF5C-4E9C-481D-9F36-7A7762ECD3F6}"/>
          </ac:picMkLst>
        </pc:picChg>
      </pc:sldChg>
      <pc:sldChg chg="modSp add">
        <pc:chgData name="" userId="18704901d6efe90a" providerId="LiveId" clId="{FD9399ED-1DF9-4CCD-8964-704701ED35E6}" dt="2024-03-07T14:13:46.396" v="4322" actId="14100"/>
        <pc:sldMkLst>
          <pc:docMk/>
          <pc:sldMk cId="242238909" sldId="375"/>
        </pc:sldMkLst>
        <pc:spChg chg="mod">
          <ac:chgData name="" userId="18704901d6efe90a" providerId="LiveId" clId="{FD9399ED-1DF9-4CCD-8964-704701ED35E6}" dt="2024-03-07T14:13:46.396" v="4322" actId="14100"/>
          <ac:spMkLst>
            <pc:docMk/>
            <pc:sldMk cId="242238909" sldId="375"/>
            <ac:spMk id="2" creationId="{00000000-0000-0000-0000-000000000000}"/>
          </ac:spMkLst>
        </pc:spChg>
      </pc:sldChg>
      <pc:sldChg chg="addSp delSp modSp">
        <pc:chgData name="" userId="18704901d6efe90a" providerId="LiveId" clId="{FD9399ED-1DF9-4CCD-8964-704701ED35E6}" dt="2024-03-07T14:13:36.210" v="4320" actId="14100"/>
        <pc:sldMkLst>
          <pc:docMk/>
          <pc:sldMk cId="3339169261" sldId="376"/>
        </pc:sldMkLst>
        <pc:spChg chg="mod">
          <ac:chgData name="" userId="18704901d6efe90a" providerId="LiveId" clId="{FD9399ED-1DF9-4CCD-8964-704701ED35E6}" dt="2024-03-07T14:13:36.210" v="4320" actId="14100"/>
          <ac:spMkLst>
            <pc:docMk/>
            <pc:sldMk cId="3339169261" sldId="376"/>
            <ac:spMk id="2" creationId="{00000000-0000-0000-0000-000000000000}"/>
          </ac:spMkLst>
        </pc:spChg>
        <pc:spChg chg="del">
          <ac:chgData name="" userId="18704901d6efe90a" providerId="LiveId" clId="{FD9399ED-1DF9-4CCD-8964-704701ED35E6}" dt="2024-03-07T12:53:35.196" v="2807" actId="478"/>
          <ac:spMkLst>
            <pc:docMk/>
            <pc:sldMk cId="3339169261" sldId="376"/>
            <ac:spMk id="5" creationId="{00000000-0000-0000-0000-000000000000}"/>
          </ac:spMkLst>
        </pc:spChg>
        <pc:spChg chg="del">
          <ac:chgData name="" userId="18704901d6efe90a" providerId="LiveId" clId="{FD9399ED-1DF9-4CCD-8964-704701ED35E6}" dt="2024-03-07T12:53:37.674" v="2808" actId="478"/>
          <ac:spMkLst>
            <pc:docMk/>
            <pc:sldMk cId="3339169261" sldId="376"/>
            <ac:spMk id="7" creationId="{00000000-0000-0000-0000-000000000000}"/>
          </ac:spMkLst>
        </pc:spChg>
        <pc:spChg chg="del mod">
          <ac:chgData name="" userId="18704901d6efe90a" providerId="LiveId" clId="{FD9399ED-1DF9-4CCD-8964-704701ED35E6}" dt="2024-03-07T12:53:37.674" v="2808" actId="478"/>
          <ac:spMkLst>
            <pc:docMk/>
            <pc:sldMk cId="3339169261" sldId="376"/>
            <ac:spMk id="57" creationId="{00000000-0000-0000-0000-000000000000}"/>
          </ac:spMkLst>
        </pc:spChg>
        <pc:spChg chg="del">
          <ac:chgData name="" userId="18704901d6efe90a" providerId="LiveId" clId="{FD9399ED-1DF9-4CCD-8964-704701ED35E6}" dt="2024-03-07T12:53:37.674" v="2808" actId="478"/>
          <ac:spMkLst>
            <pc:docMk/>
            <pc:sldMk cId="3339169261" sldId="376"/>
            <ac:spMk id="58" creationId="{00000000-0000-0000-0000-000000000000}"/>
          </ac:spMkLst>
        </pc:spChg>
        <pc:spChg chg="add mod">
          <ac:chgData name="" userId="18704901d6efe90a" providerId="LiveId" clId="{FD9399ED-1DF9-4CCD-8964-704701ED35E6}" dt="2024-03-07T12:57:08.386" v="2826" actId="14100"/>
          <ac:spMkLst>
            <pc:docMk/>
            <pc:sldMk cId="3339169261" sldId="376"/>
            <ac:spMk id="61" creationId="{401B6B4E-91A8-4331-850B-6CBACB9E46E8}"/>
          </ac:spMkLst>
        </pc:spChg>
        <pc:spChg chg="add mod">
          <ac:chgData name="" userId="18704901d6efe90a" providerId="LiveId" clId="{FD9399ED-1DF9-4CCD-8964-704701ED35E6}" dt="2024-03-07T12:56:59.615" v="2823" actId="1076"/>
          <ac:spMkLst>
            <pc:docMk/>
            <pc:sldMk cId="3339169261" sldId="376"/>
            <ac:spMk id="62" creationId="{ADC6AD9A-0DB4-4320-852A-A7E2C8C1350D}"/>
          </ac:spMkLst>
        </pc:spChg>
        <pc:spChg chg="add mod">
          <ac:chgData name="" userId="18704901d6efe90a" providerId="LiveId" clId="{FD9399ED-1DF9-4CCD-8964-704701ED35E6}" dt="2024-03-07T12:56:56.471" v="2822" actId="1076"/>
          <ac:spMkLst>
            <pc:docMk/>
            <pc:sldMk cId="3339169261" sldId="376"/>
            <ac:spMk id="64" creationId="{61B67ED3-4971-468A-A7E7-BE93BA979C65}"/>
          </ac:spMkLst>
        </pc:spChg>
        <pc:grpChg chg="del">
          <ac:chgData name="" userId="18704901d6efe90a" providerId="LiveId" clId="{FD9399ED-1DF9-4CCD-8964-704701ED35E6}" dt="2024-03-07T12:53:37.674" v="2808" actId="478"/>
          <ac:grpSpMkLst>
            <pc:docMk/>
            <pc:sldMk cId="3339169261" sldId="376"/>
            <ac:grpSpMk id="56" creationId="{00000000-0000-0000-0000-000000000000}"/>
          </ac:grpSpMkLst>
        </pc:grpChg>
        <pc:picChg chg="del">
          <ac:chgData name="" userId="18704901d6efe90a" providerId="LiveId" clId="{FD9399ED-1DF9-4CCD-8964-704701ED35E6}" dt="2024-03-07T12:53:33.853" v="2806" actId="478"/>
          <ac:picMkLst>
            <pc:docMk/>
            <pc:sldMk cId="3339169261" sldId="376"/>
            <ac:picMk id="6" creationId="{00000000-0000-0000-0000-000000000000}"/>
          </ac:picMkLst>
        </pc:picChg>
        <pc:picChg chg="add mod">
          <ac:chgData name="" userId="18704901d6efe90a" providerId="LiveId" clId="{FD9399ED-1DF9-4CCD-8964-704701ED35E6}" dt="2024-03-07T12:57:11.151" v="2827" actId="1076"/>
          <ac:picMkLst>
            <pc:docMk/>
            <pc:sldMk cId="3339169261" sldId="376"/>
            <ac:picMk id="53" creationId="{AF6765E5-4802-4999-843C-6012BB22FF17}"/>
          </ac:picMkLst>
        </pc:picChg>
        <pc:picChg chg="del">
          <ac:chgData name="" userId="18704901d6efe90a" providerId="LiveId" clId="{FD9399ED-1DF9-4CCD-8964-704701ED35E6}" dt="2024-03-07T12:53:37.674" v="2808" actId="478"/>
          <ac:picMkLst>
            <pc:docMk/>
            <pc:sldMk cId="3339169261" sldId="376"/>
            <ac:picMk id="60" creationId="{00000000-0000-0000-0000-000000000000}"/>
          </ac:picMkLst>
        </pc:picChg>
        <pc:picChg chg="add mod">
          <ac:chgData name="" userId="18704901d6efe90a" providerId="LiveId" clId="{FD9399ED-1DF9-4CCD-8964-704701ED35E6}" dt="2024-03-07T12:56:44.014" v="2820" actId="1076"/>
          <ac:picMkLst>
            <pc:docMk/>
            <pc:sldMk cId="3339169261" sldId="376"/>
            <ac:picMk id="63" creationId="{F0242A31-34E7-4C63-AA04-A8C84DC686A0}"/>
          </ac:picMkLst>
        </pc:picChg>
      </pc:sldChg>
      <pc:sldChg chg="addSp delSp modSp add modNotesTx">
        <pc:chgData name="" userId="18704901d6efe90a" providerId="LiveId" clId="{FD9399ED-1DF9-4CCD-8964-704701ED35E6}" dt="2024-03-07T14:13:55.041" v="4324" actId="14100"/>
        <pc:sldMkLst>
          <pc:docMk/>
          <pc:sldMk cId="2295632296" sldId="377"/>
        </pc:sldMkLst>
        <pc:spChg chg="mod">
          <ac:chgData name="" userId="18704901d6efe90a" providerId="LiveId" clId="{FD9399ED-1DF9-4CCD-8964-704701ED35E6}" dt="2024-03-07T14:13:55.041" v="4324" actId="14100"/>
          <ac:spMkLst>
            <pc:docMk/>
            <pc:sldMk cId="2295632296" sldId="377"/>
            <ac:spMk id="2" creationId="{00000000-0000-0000-0000-000000000000}"/>
          </ac:spMkLst>
        </pc:spChg>
        <pc:spChg chg="mod">
          <ac:chgData name="" userId="18704901d6efe90a" providerId="LiveId" clId="{FD9399ED-1DF9-4CCD-8964-704701ED35E6}" dt="2024-03-07T12:32:26.232" v="2722" actId="20577"/>
          <ac:spMkLst>
            <pc:docMk/>
            <pc:sldMk cId="2295632296" sldId="377"/>
            <ac:spMk id="44" creationId="{36760163-9ABA-43F8-8A80-6BE2C8E97F0B}"/>
          </ac:spMkLst>
        </pc:spChg>
        <pc:picChg chg="del">
          <ac:chgData name="" userId="18704901d6efe90a" providerId="LiveId" clId="{FD9399ED-1DF9-4CCD-8964-704701ED35E6}" dt="2024-03-07T12:28:22.772" v="2710" actId="478"/>
          <ac:picMkLst>
            <pc:docMk/>
            <pc:sldMk cId="2295632296" sldId="377"/>
            <ac:picMk id="3" creationId="{57C293BC-7D36-456D-BF8A-1E82A1FF26BC}"/>
          </ac:picMkLst>
        </pc:picChg>
        <pc:picChg chg="add mod">
          <ac:chgData name="" userId="18704901d6efe90a" providerId="LiveId" clId="{FD9399ED-1DF9-4CCD-8964-704701ED35E6}" dt="2024-03-07T12:36:21.817" v="2758" actId="1076"/>
          <ac:picMkLst>
            <pc:docMk/>
            <pc:sldMk cId="2295632296" sldId="377"/>
            <ac:picMk id="5" creationId="{8770855B-D15A-42D3-ADE4-8902E17ADAC8}"/>
          </ac:picMkLst>
        </pc:picChg>
        <pc:picChg chg="del">
          <ac:chgData name="" userId="18704901d6efe90a" providerId="LiveId" clId="{FD9399ED-1DF9-4CCD-8964-704701ED35E6}" dt="2024-03-07T12:28:22.121" v="2709" actId="478"/>
          <ac:picMkLst>
            <pc:docMk/>
            <pc:sldMk cId="2295632296" sldId="377"/>
            <ac:picMk id="6" creationId="{0C22FD2B-391B-4F4C-9C67-47B7EBBFAC1C}"/>
          </ac:picMkLst>
        </pc:picChg>
        <pc:picChg chg="add mod">
          <ac:chgData name="" userId="18704901d6efe90a" providerId="LiveId" clId="{FD9399ED-1DF9-4CCD-8964-704701ED35E6}" dt="2024-03-07T12:38:24.585" v="2775" actId="1076"/>
          <ac:picMkLst>
            <pc:docMk/>
            <pc:sldMk cId="2295632296" sldId="377"/>
            <ac:picMk id="7" creationId="{20C67251-3203-4EE2-B38C-6E086EFAAEF4}"/>
          </ac:picMkLst>
        </pc:picChg>
        <pc:picChg chg="add del mod">
          <ac:chgData name="" userId="18704901d6efe90a" providerId="LiveId" clId="{FD9399ED-1DF9-4CCD-8964-704701ED35E6}" dt="2024-03-07T12:37:21.227" v="2766" actId="478"/>
          <ac:picMkLst>
            <pc:docMk/>
            <pc:sldMk cId="2295632296" sldId="377"/>
            <ac:picMk id="8" creationId="{FF9A261C-3192-4323-B8FA-A54B3F6EFBC3}"/>
          </ac:picMkLst>
        </pc:picChg>
        <pc:picChg chg="add mod">
          <ac:chgData name="" userId="18704901d6efe90a" providerId="LiveId" clId="{FD9399ED-1DF9-4CCD-8964-704701ED35E6}" dt="2024-03-07T12:38:20.428" v="2774" actId="1076"/>
          <ac:picMkLst>
            <pc:docMk/>
            <pc:sldMk cId="2295632296" sldId="377"/>
            <ac:picMk id="9" creationId="{7AF364C7-142A-437D-B202-B65527C7E4DC}"/>
          </ac:picMkLst>
        </pc:picChg>
        <pc:picChg chg="add mod">
          <ac:chgData name="" userId="18704901d6efe90a" providerId="LiveId" clId="{FD9399ED-1DF9-4CCD-8964-704701ED35E6}" dt="2024-03-07T12:40:05.336" v="2780" actId="14100"/>
          <ac:picMkLst>
            <pc:docMk/>
            <pc:sldMk cId="2295632296" sldId="377"/>
            <ac:picMk id="10" creationId="{DE93A813-5939-4E10-BC28-6779556361BF}"/>
          </ac:picMkLst>
        </pc:picChg>
        <pc:picChg chg="add mod">
          <ac:chgData name="" userId="18704901d6efe90a" providerId="LiveId" clId="{FD9399ED-1DF9-4CCD-8964-704701ED35E6}" dt="2024-03-07T12:36:24.442" v="2759" actId="1076"/>
          <ac:picMkLst>
            <pc:docMk/>
            <pc:sldMk cId="2295632296" sldId="377"/>
            <ac:picMk id="1026" creationId="{5480138D-AB90-4254-B3F4-62D2F8EBB3A9}"/>
          </ac:picMkLst>
        </pc:picChg>
      </pc:sldChg>
      <pc:sldChg chg="addSp delSp modSp add">
        <pc:chgData name="" userId="18704901d6efe90a" providerId="LiveId" clId="{FD9399ED-1DF9-4CCD-8964-704701ED35E6}" dt="2024-03-07T14:13:22.724" v="4317" actId="14100"/>
        <pc:sldMkLst>
          <pc:docMk/>
          <pc:sldMk cId="1504133575" sldId="378"/>
        </pc:sldMkLst>
        <pc:spChg chg="mod">
          <ac:chgData name="" userId="18704901d6efe90a" providerId="LiveId" clId="{FD9399ED-1DF9-4CCD-8964-704701ED35E6}" dt="2024-03-07T14:13:22.724" v="4317" actId="14100"/>
          <ac:spMkLst>
            <pc:docMk/>
            <pc:sldMk cId="1504133575" sldId="378"/>
            <ac:spMk id="2" creationId="{00000000-0000-0000-0000-000000000000}"/>
          </ac:spMkLst>
        </pc:spChg>
        <pc:spChg chg="mod">
          <ac:chgData name="" userId="18704901d6efe90a" providerId="LiveId" clId="{FD9399ED-1DF9-4CCD-8964-704701ED35E6}" dt="2024-03-07T13:37:48.361" v="3734" actId="113"/>
          <ac:spMkLst>
            <pc:docMk/>
            <pc:sldMk cId="1504133575" sldId="378"/>
            <ac:spMk id="3" creationId="{00000000-0000-0000-0000-000000000000}"/>
          </ac:spMkLst>
        </pc:spChg>
        <pc:picChg chg="add del mod">
          <ac:chgData name="" userId="18704901d6efe90a" providerId="LiveId" clId="{FD9399ED-1DF9-4CCD-8964-704701ED35E6}" dt="2024-03-07T13:16:13.854" v="3197" actId="478"/>
          <ac:picMkLst>
            <pc:docMk/>
            <pc:sldMk cId="1504133575" sldId="378"/>
            <ac:picMk id="2050" creationId="{09F7015E-46CD-4944-B8A0-C160177FA9A7}"/>
          </ac:picMkLst>
        </pc:picChg>
      </pc:sldChg>
      <pc:sldChg chg="addSp delSp modSp add">
        <pc:chgData name="" userId="18704901d6efe90a" providerId="LiveId" clId="{FD9399ED-1DF9-4CCD-8964-704701ED35E6}" dt="2024-03-07T14:13:26.308" v="4318" actId="14100"/>
        <pc:sldMkLst>
          <pc:docMk/>
          <pc:sldMk cId="428821513" sldId="379"/>
        </pc:sldMkLst>
        <pc:spChg chg="mod">
          <ac:chgData name="" userId="18704901d6efe90a" providerId="LiveId" clId="{FD9399ED-1DF9-4CCD-8964-704701ED35E6}" dt="2024-03-07T14:13:26.308" v="4318" actId="14100"/>
          <ac:spMkLst>
            <pc:docMk/>
            <pc:sldMk cId="428821513" sldId="379"/>
            <ac:spMk id="2" creationId="{00000000-0000-0000-0000-000000000000}"/>
          </ac:spMkLst>
        </pc:spChg>
        <pc:spChg chg="mod">
          <ac:chgData name="" userId="18704901d6efe90a" providerId="LiveId" clId="{FD9399ED-1DF9-4CCD-8964-704701ED35E6}" dt="2024-03-07T13:28:13.979" v="3451" actId="20577"/>
          <ac:spMkLst>
            <pc:docMk/>
            <pc:sldMk cId="428821513" sldId="379"/>
            <ac:spMk id="3" creationId="{00000000-0000-0000-0000-000000000000}"/>
          </ac:spMkLst>
        </pc:spChg>
        <pc:spChg chg="add del mod">
          <ac:chgData name="" userId="18704901d6efe90a" providerId="LiveId" clId="{FD9399ED-1DF9-4CCD-8964-704701ED35E6}" dt="2024-03-07T13:30:14.706" v="3462"/>
          <ac:spMkLst>
            <pc:docMk/>
            <pc:sldMk cId="428821513" sldId="379"/>
            <ac:spMk id="5" creationId="{A3E64069-29A1-4238-8952-104456786A8C}"/>
          </ac:spMkLst>
        </pc:spChg>
        <pc:spChg chg="add mod">
          <ac:chgData name="" userId="18704901d6efe90a" providerId="LiveId" clId="{FD9399ED-1DF9-4CCD-8964-704701ED35E6}" dt="2024-03-07T13:32:04.275" v="3583" actId="1076"/>
          <ac:spMkLst>
            <pc:docMk/>
            <pc:sldMk cId="428821513" sldId="379"/>
            <ac:spMk id="6" creationId="{B62E8D6E-25B6-452F-A1B5-2CCF74ECE46B}"/>
          </ac:spMkLst>
        </pc:spChg>
        <pc:picChg chg="add mod">
          <ac:chgData name="" userId="18704901d6efe90a" providerId="LiveId" clId="{FD9399ED-1DF9-4CCD-8964-704701ED35E6}" dt="2024-03-07T13:32:00.463" v="3582" actId="1076"/>
          <ac:picMkLst>
            <pc:docMk/>
            <pc:sldMk cId="428821513" sldId="379"/>
            <ac:picMk id="3074" creationId="{2251728D-FDD3-46BD-A921-3C728C876AA1}"/>
          </ac:picMkLst>
        </pc:picChg>
      </pc:sldChg>
      <pc:sldChg chg="addSp delSp modSp add">
        <pc:chgData name="" userId="18704901d6efe90a" providerId="LiveId" clId="{FD9399ED-1DF9-4CCD-8964-704701ED35E6}" dt="2024-03-07T13:37:20.621" v="3731" actId="1076"/>
        <pc:sldMkLst>
          <pc:docMk/>
          <pc:sldMk cId="711117948" sldId="380"/>
        </pc:sldMkLst>
        <pc:spChg chg="mod">
          <ac:chgData name="" userId="18704901d6efe90a" providerId="LiveId" clId="{FD9399ED-1DF9-4CCD-8964-704701ED35E6}" dt="2024-03-07T13:36:43.126" v="3702" actId="20577"/>
          <ac:spMkLst>
            <pc:docMk/>
            <pc:sldMk cId="711117948" sldId="380"/>
            <ac:spMk id="3" creationId="{00000000-0000-0000-0000-000000000000}"/>
          </ac:spMkLst>
        </pc:spChg>
        <pc:spChg chg="add mod">
          <ac:chgData name="" userId="18704901d6efe90a" providerId="LiveId" clId="{FD9399ED-1DF9-4CCD-8964-704701ED35E6}" dt="2024-03-07T13:37:20.621" v="3731" actId="1076"/>
          <ac:spMkLst>
            <pc:docMk/>
            <pc:sldMk cId="711117948" sldId="380"/>
            <ac:spMk id="5" creationId="{8B4322DE-67CC-4B4B-B989-0E584B818BBF}"/>
          </ac:spMkLst>
        </pc:spChg>
        <pc:spChg chg="del">
          <ac:chgData name="" userId="18704901d6efe90a" providerId="LiveId" clId="{FD9399ED-1DF9-4CCD-8964-704701ED35E6}" dt="2024-03-07T13:32:14.648" v="3586" actId="478"/>
          <ac:spMkLst>
            <pc:docMk/>
            <pc:sldMk cId="711117948" sldId="380"/>
            <ac:spMk id="6" creationId="{B62E8D6E-25B6-452F-A1B5-2CCF74ECE46B}"/>
          </ac:spMkLst>
        </pc:spChg>
        <pc:picChg chg="del">
          <ac:chgData name="" userId="18704901d6efe90a" providerId="LiveId" clId="{FD9399ED-1DF9-4CCD-8964-704701ED35E6}" dt="2024-03-07T13:32:12.672" v="3585" actId="478"/>
          <ac:picMkLst>
            <pc:docMk/>
            <pc:sldMk cId="711117948" sldId="380"/>
            <ac:picMk id="3074" creationId="{2251728D-FDD3-46BD-A921-3C728C876AA1}"/>
          </ac:picMkLst>
        </pc:picChg>
        <pc:picChg chg="add mod">
          <ac:chgData name="" userId="18704901d6efe90a" providerId="LiveId" clId="{FD9399ED-1DF9-4CCD-8964-704701ED35E6}" dt="2024-03-07T13:37:17.061" v="3730" actId="1076"/>
          <ac:picMkLst>
            <pc:docMk/>
            <pc:sldMk cId="711117948" sldId="380"/>
            <ac:picMk id="4098" creationId="{AD553BDC-FE8D-4CB1-AA53-07F4E2C6D244}"/>
          </ac:picMkLst>
        </pc:picChg>
      </pc:sldChg>
      <pc:sldChg chg="add del">
        <pc:chgData name="" userId="18704901d6efe90a" providerId="LiveId" clId="{FD9399ED-1DF9-4CCD-8964-704701ED35E6}" dt="2024-03-07T13:49:48.944" v="4057" actId="2696"/>
        <pc:sldMkLst>
          <pc:docMk/>
          <pc:sldMk cId="933636973" sldId="381"/>
        </pc:sldMkLst>
      </pc:sldChg>
      <pc:sldChg chg="add del">
        <pc:chgData name="" userId="18704901d6efe90a" providerId="LiveId" clId="{FD9399ED-1DF9-4CCD-8964-704701ED35E6}" dt="2024-03-07T13:38:19.775" v="3736" actId="2696"/>
        <pc:sldMkLst>
          <pc:docMk/>
          <pc:sldMk cId="2230524543" sldId="381"/>
        </pc:sldMkLst>
      </pc:sldChg>
      <pc:sldChg chg="addSp delSp modSp add delAnim">
        <pc:chgData name="" userId="18704901d6efe90a" providerId="LiveId" clId="{FD9399ED-1DF9-4CCD-8964-704701ED35E6}" dt="2024-03-07T13:59:54.960" v="4228" actId="1076"/>
        <pc:sldMkLst>
          <pc:docMk/>
          <pc:sldMk cId="1138988202" sldId="382"/>
        </pc:sldMkLst>
        <pc:spChg chg="mod">
          <ac:chgData name="" userId="18704901d6efe90a" providerId="LiveId" clId="{FD9399ED-1DF9-4CCD-8964-704701ED35E6}" dt="2024-03-07T13:42:22.126" v="3831" actId="20577"/>
          <ac:spMkLst>
            <pc:docMk/>
            <pc:sldMk cId="1138988202" sldId="382"/>
            <ac:spMk id="2" creationId="{00000000-0000-0000-0000-000000000000}"/>
          </ac:spMkLst>
        </pc:spChg>
        <pc:spChg chg="mod">
          <ac:chgData name="" userId="18704901d6efe90a" providerId="LiveId" clId="{FD9399ED-1DF9-4CCD-8964-704701ED35E6}" dt="2024-03-07T13:59:06.071" v="4190"/>
          <ac:spMkLst>
            <pc:docMk/>
            <pc:sldMk cId="1138988202" sldId="382"/>
            <ac:spMk id="3" creationId="{00000000-0000-0000-0000-000000000000}"/>
          </ac:spMkLst>
        </pc:spChg>
        <pc:spChg chg="del">
          <ac:chgData name="" userId="18704901d6efe90a" providerId="LiveId" clId="{FD9399ED-1DF9-4CCD-8964-704701ED35E6}" dt="2024-03-07T13:47:30.516" v="4046" actId="478"/>
          <ac:spMkLst>
            <pc:docMk/>
            <pc:sldMk cId="1138988202" sldId="382"/>
            <ac:spMk id="4" creationId="{00000000-0000-0000-0000-000000000000}"/>
          </ac:spMkLst>
        </pc:spChg>
        <pc:spChg chg="del">
          <ac:chgData name="" userId="18704901d6efe90a" providerId="LiveId" clId="{FD9399ED-1DF9-4CCD-8964-704701ED35E6}" dt="2024-03-07T13:47:30.516" v="4046" actId="478"/>
          <ac:spMkLst>
            <pc:docMk/>
            <pc:sldMk cId="1138988202" sldId="382"/>
            <ac:spMk id="5" creationId="{00000000-0000-0000-0000-000000000000}"/>
          </ac:spMkLst>
        </pc:spChg>
        <pc:spChg chg="del">
          <ac:chgData name="" userId="18704901d6efe90a" providerId="LiveId" clId="{FD9399ED-1DF9-4CCD-8964-704701ED35E6}" dt="2024-03-07T13:47:30.516" v="4046" actId="478"/>
          <ac:spMkLst>
            <pc:docMk/>
            <pc:sldMk cId="1138988202" sldId="382"/>
            <ac:spMk id="6" creationId="{00000000-0000-0000-0000-000000000000}"/>
          </ac:spMkLst>
        </pc:spChg>
        <pc:spChg chg="del">
          <ac:chgData name="" userId="18704901d6efe90a" providerId="LiveId" clId="{FD9399ED-1DF9-4CCD-8964-704701ED35E6}" dt="2024-03-07T13:47:30.516" v="4046" actId="478"/>
          <ac:spMkLst>
            <pc:docMk/>
            <pc:sldMk cId="1138988202" sldId="382"/>
            <ac:spMk id="7" creationId="{00000000-0000-0000-0000-000000000000}"/>
          </ac:spMkLst>
        </pc:spChg>
        <pc:spChg chg="del">
          <ac:chgData name="" userId="18704901d6efe90a" providerId="LiveId" clId="{FD9399ED-1DF9-4CCD-8964-704701ED35E6}" dt="2024-03-07T13:47:30.516" v="4046" actId="478"/>
          <ac:spMkLst>
            <pc:docMk/>
            <pc:sldMk cId="1138988202" sldId="382"/>
            <ac:spMk id="8" creationId="{00000000-0000-0000-0000-000000000000}"/>
          </ac:spMkLst>
        </pc:spChg>
        <pc:spChg chg="add mod">
          <ac:chgData name="" userId="18704901d6efe90a" providerId="LiveId" clId="{FD9399ED-1DF9-4CCD-8964-704701ED35E6}" dt="2024-03-07T13:59:54.960" v="4228" actId="1076"/>
          <ac:spMkLst>
            <pc:docMk/>
            <pc:sldMk cId="1138988202" sldId="382"/>
            <ac:spMk id="11" creationId="{E2148031-16DD-4278-AFE4-9B52D4FA9D5D}"/>
          </ac:spMkLst>
        </pc:spChg>
        <pc:spChg chg="add mod">
          <ac:chgData name="" userId="18704901d6efe90a" providerId="LiveId" clId="{FD9399ED-1DF9-4CCD-8964-704701ED35E6}" dt="2024-03-07T13:58:16.483" v="4189" actId="20577"/>
          <ac:spMkLst>
            <pc:docMk/>
            <pc:sldMk cId="1138988202" sldId="382"/>
            <ac:spMk id="17" creationId="{35C12C96-93AE-497A-A266-69357C9876CD}"/>
          </ac:spMkLst>
        </pc:spChg>
        <pc:spChg chg="del">
          <ac:chgData name="" userId="18704901d6efe90a" providerId="LiveId" clId="{FD9399ED-1DF9-4CCD-8964-704701ED35E6}" dt="2024-03-07T13:47:30.516" v="4046" actId="478"/>
          <ac:spMkLst>
            <pc:docMk/>
            <pc:sldMk cId="1138988202" sldId="382"/>
            <ac:spMk id="18" creationId="{00000000-0000-0000-0000-000000000000}"/>
          </ac:spMkLst>
        </pc:spChg>
        <pc:spChg chg="del">
          <ac:chgData name="" userId="18704901d6efe90a" providerId="LiveId" clId="{FD9399ED-1DF9-4CCD-8964-704701ED35E6}" dt="2024-03-07T13:47:30.516" v="4046" actId="478"/>
          <ac:spMkLst>
            <pc:docMk/>
            <pc:sldMk cId="1138988202" sldId="382"/>
            <ac:spMk id="19" creationId="{00000000-0000-0000-0000-000000000000}"/>
          </ac:spMkLst>
        </pc:spChg>
        <pc:spChg chg="del">
          <ac:chgData name="" userId="18704901d6efe90a" providerId="LiveId" clId="{FD9399ED-1DF9-4CCD-8964-704701ED35E6}" dt="2024-03-07T13:47:45.008" v="4048" actId="478"/>
          <ac:spMkLst>
            <pc:docMk/>
            <pc:sldMk cId="1138988202" sldId="382"/>
            <ac:spMk id="20" creationId="{00000000-0000-0000-0000-000000000000}"/>
          </ac:spMkLst>
        </pc:spChg>
        <pc:spChg chg="add mod">
          <ac:chgData name="" userId="18704901d6efe90a" providerId="LiveId" clId="{FD9399ED-1DF9-4CCD-8964-704701ED35E6}" dt="2024-03-07T13:59:39.012" v="4219" actId="1076"/>
          <ac:spMkLst>
            <pc:docMk/>
            <pc:sldMk cId="1138988202" sldId="382"/>
            <ac:spMk id="21" creationId="{EBCEBE00-B0C2-42ED-8AC9-1818B966A3E9}"/>
          </ac:spMkLst>
        </pc:spChg>
        <pc:picChg chg="del mod">
          <ac:chgData name="" userId="18704901d6efe90a" providerId="LiveId" clId="{FD9399ED-1DF9-4CCD-8964-704701ED35E6}" dt="2024-03-07T13:47:23.019" v="4044" actId="478"/>
          <ac:picMkLst>
            <pc:docMk/>
            <pc:sldMk cId="1138988202" sldId="382"/>
            <ac:picMk id="10" creationId="{13B1878E-AF01-4690-A05F-37DAEE6E608E}"/>
          </ac:picMkLst>
        </pc:picChg>
        <pc:cxnChg chg="del mod">
          <ac:chgData name="" userId="18704901d6efe90a" providerId="LiveId" clId="{FD9399ED-1DF9-4CCD-8964-704701ED35E6}" dt="2024-03-07T13:47:30.516" v="4046" actId="478"/>
          <ac:cxnSpMkLst>
            <pc:docMk/>
            <pc:sldMk cId="1138988202" sldId="382"/>
            <ac:cxnSpMk id="12" creationId="{00000000-0000-0000-0000-000000000000}"/>
          </ac:cxnSpMkLst>
        </pc:cxnChg>
        <pc:cxnChg chg="del mod">
          <ac:chgData name="" userId="18704901d6efe90a" providerId="LiveId" clId="{FD9399ED-1DF9-4CCD-8964-704701ED35E6}" dt="2024-03-07T13:47:30.516" v="4046" actId="478"/>
          <ac:cxnSpMkLst>
            <pc:docMk/>
            <pc:sldMk cId="1138988202" sldId="382"/>
            <ac:cxnSpMk id="15" creationId="{00000000-0000-0000-0000-000000000000}"/>
          </ac:cxnSpMkLst>
        </pc:cxnChg>
      </pc:sldChg>
      <pc:sldChg chg="modSp add ord">
        <pc:chgData name="" userId="18704901d6efe90a" providerId="LiveId" clId="{FD9399ED-1DF9-4CCD-8964-704701ED35E6}" dt="2024-03-07T14:13:18.810" v="4316" actId="14100"/>
        <pc:sldMkLst>
          <pc:docMk/>
          <pc:sldMk cId="3364427641" sldId="383"/>
        </pc:sldMkLst>
        <pc:spChg chg="mod">
          <ac:chgData name="" userId="18704901d6efe90a" providerId="LiveId" clId="{FD9399ED-1DF9-4CCD-8964-704701ED35E6}" dt="2024-03-07T14:13:18.810" v="4316" actId="14100"/>
          <ac:spMkLst>
            <pc:docMk/>
            <pc:sldMk cId="3364427641" sldId="383"/>
            <ac:spMk id="2" creationId="{00000000-0000-0000-0000-000000000000}"/>
          </ac:spMkLst>
        </pc:spChg>
        <pc:spChg chg="mod">
          <ac:chgData name="" userId="18704901d6efe90a" providerId="LiveId" clId="{FD9399ED-1DF9-4CCD-8964-704701ED35E6}" dt="2024-03-07T13:43:25.504" v="3869" actId="20577"/>
          <ac:spMkLst>
            <pc:docMk/>
            <pc:sldMk cId="3364427641" sldId="383"/>
            <ac:spMk id="3" creationId="{00000000-0000-0000-0000-000000000000}"/>
          </ac:spMkLst>
        </pc:spChg>
        <pc:picChg chg="mod">
          <ac:chgData name="" userId="18704901d6efe90a" providerId="LiveId" clId="{FD9399ED-1DF9-4CCD-8964-704701ED35E6}" dt="2024-03-07T13:43:30.460" v="3871" actId="1076"/>
          <ac:picMkLst>
            <pc:docMk/>
            <pc:sldMk cId="3364427641" sldId="383"/>
            <ac:picMk id="5" creationId="{321A2F64-4C35-43D7-8490-B8FDAAD7D580}"/>
          </ac:picMkLst>
        </pc:picChg>
      </pc:sldChg>
      <pc:sldChg chg="delSp modSp add">
        <pc:chgData name="" userId="18704901d6efe90a" providerId="LiveId" clId="{FD9399ED-1DF9-4CCD-8964-704701ED35E6}" dt="2024-03-07T14:12:54.543" v="4312" actId="14100"/>
        <pc:sldMkLst>
          <pc:docMk/>
          <pc:sldMk cId="300981733" sldId="384"/>
        </pc:sldMkLst>
        <pc:spChg chg="mod">
          <ac:chgData name="" userId="18704901d6efe90a" providerId="LiveId" clId="{FD9399ED-1DF9-4CCD-8964-704701ED35E6}" dt="2024-03-07T14:12:54.543" v="4312" actId="14100"/>
          <ac:spMkLst>
            <pc:docMk/>
            <pc:sldMk cId="300981733" sldId="384"/>
            <ac:spMk id="2" creationId="{00000000-0000-0000-0000-000000000000}"/>
          </ac:spMkLst>
        </pc:spChg>
        <pc:picChg chg="del">
          <ac:chgData name="" userId="18704901d6efe90a" providerId="LiveId" clId="{FD9399ED-1DF9-4CCD-8964-704701ED35E6}" dt="2024-03-07T14:12:31.616" v="4306" actId="478"/>
          <ac:picMkLst>
            <pc:docMk/>
            <pc:sldMk cId="300981733" sldId="384"/>
            <ac:picMk id="5122" creationId="{B509CF47-5D75-4D93-884C-518D4816FB7D}"/>
          </ac:picMkLst>
        </pc:picChg>
        <pc:picChg chg="mod">
          <ac:chgData name="" userId="18704901d6efe90a" providerId="LiveId" clId="{FD9399ED-1DF9-4CCD-8964-704701ED35E6}" dt="2024-03-07T14:12:48.334" v="4311" actId="1076"/>
          <ac:picMkLst>
            <pc:docMk/>
            <pc:sldMk cId="300981733" sldId="384"/>
            <ac:picMk id="5124" creationId="{1B5AE87F-AA44-475F-82F8-980FC5190ED2}"/>
          </ac:picMkLst>
        </pc:picChg>
      </pc:sldChg>
    </pc:docChg>
  </pc:docChgLst>
  <pc:docChgLst>
    <pc:chgData name="传艺 李" userId="18704901d6efe90a" providerId="LiveId" clId="{BEBC84F2-79AA-6849-8103-6FCFA0834899}"/>
  </pc:docChgLst>
  <pc:docChgLst>
    <pc:chgData userId="18704901d6efe90a" providerId="LiveId" clId="{18AADD36-576D-4380-94FB-C0DE4BBCCD09}"/>
  </pc:docChgLst>
  <pc:docChgLst>
    <pc:chgData userId="18704901d6efe90a" providerId="LiveId" clId="{EF36DBF4-FD26-4A0F-A035-DB24B190D0E8}"/>
    <pc:docChg chg="undo custSel addSld delSld modSld">
      <pc:chgData name="" userId="18704901d6efe90a" providerId="LiveId" clId="{EF36DBF4-FD26-4A0F-A035-DB24B190D0E8}" dt="2024-03-08T01:44:46.476" v="1093" actId="1035"/>
      <pc:docMkLst>
        <pc:docMk/>
      </pc:docMkLst>
      <pc:sldChg chg="addSp delSp modSp">
        <pc:chgData name="" userId="18704901d6efe90a" providerId="LiveId" clId="{EF36DBF4-FD26-4A0F-A035-DB24B190D0E8}" dt="2024-03-06T01:11:16.735" v="390" actId="1036"/>
        <pc:sldMkLst>
          <pc:docMk/>
          <pc:sldMk cId="3048199975" sldId="266"/>
        </pc:sldMkLst>
        <pc:spChg chg="mod">
          <ac:chgData name="" userId="18704901d6efe90a" providerId="LiveId" clId="{EF36DBF4-FD26-4A0F-A035-DB24B190D0E8}" dt="2024-03-06T01:10:01.645" v="363" actId="20577"/>
          <ac:spMkLst>
            <pc:docMk/>
            <pc:sldMk cId="3048199975" sldId="266"/>
            <ac:spMk id="3" creationId="{00000000-0000-0000-0000-000000000000}"/>
          </ac:spMkLst>
        </pc:spChg>
        <pc:picChg chg="del">
          <ac:chgData name="" userId="18704901d6efe90a" providerId="LiveId" clId="{EF36DBF4-FD26-4A0F-A035-DB24B190D0E8}" dt="2024-03-06T01:06:56.756" v="355" actId="478"/>
          <ac:picMkLst>
            <pc:docMk/>
            <pc:sldMk cId="3048199975" sldId="266"/>
            <ac:picMk id="5" creationId="{00000000-0000-0000-0000-000000000000}"/>
          </ac:picMkLst>
        </pc:picChg>
        <pc:picChg chg="del">
          <ac:chgData name="" userId="18704901d6efe90a" providerId="LiveId" clId="{EF36DBF4-FD26-4A0F-A035-DB24B190D0E8}" dt="2024-03-06T01:06:58.385" v="357" actId="478"/>
          <ac:picMkLst>
            <pc:docMk/>
            <pc:sldMk cId="3048199975" sldId="266"/>
            <ac:picMk id="6" creationId="{00000000-0000-0000-0000-000000000000}"/>
          </ac:picMkLst>
        </pc:picChg>
        <pc:picChg chg="del">
          <ac:chgData name="" userId="18704901d6efe90a" providerId="LiveId" clId="{EF36DBF4-FD26-4A0F-A035-DB24B190D0E8}" dt="2024-03-06T01:06:57.464" v="356" actId="478"/>
          <ac:picMkLst>
            <pc:docMk/>
            <pc:sldMk cId="3048199975" sldId="266"/>
            <ac:picMk id="7" creationId="{00000000-0000-0000-0000-000000000000}"/>
          </ac:picMkLst>
        </pc:picChg>
        <pc:picChg chg="add mod">
          <ac:chgData name="" userId="18704901d6efe90a" providerId="LiveId" clId="{EF36DBF4-FD26-4A0F-A035-DB24B190D0E8}" dt="2024-03-06T01:11:16.735" v="390" actId="1036"/>
          <ac:picMkLst>
            <pc:docMk/>
            <pc:sldMk cId="3048199975" sldId="266"/>
            <ac:picMk id="8" creationId="{E40413D9-ABE5-4488-AEE9-BC167998ADA9}"/>
          </ac:picMkLst>
        </pc:picChg>
        <pc:picChg chg="add mod">
          <ac:chgData name="" userId="18704901d6efe90a" providerId="LiveId" clId="{EF36DBF4-FD26-4A0F-A035-DB24B190D0E8}" dt="2024-03-06T01:11:16.735" v="390" actId="1036"/>
          <ac:picMkLst>
            <pc:docMk/>
            <pc:sldMk cId="3048199975" sldId="266"/>
            <ac:picMk id="9" creationId="{1175F40C-2F34-4FB6-8F34-803AC82EF225}"/>
          </ac:picMkLst>
        </pc:picChg>
      </pc:sldChg>
      <pc:sldChg chg="modSp modAnim">
        <pc:chgData name="" userId="18704901d6efe90a" providerId="LiveId" clId="{EF36DBF4-FD26-4A0F-A035-DB24B190D0E8}" dt="2024-03-06T00:43:01.943" v="97" actId="20577"/>
        <pc:sldMkLst>
          <pc:docMk/>
          <pc:sldMk cId="1887184468" sldId="269"/>
        </pc:sldMkLst>
        <pc:spChg chg="mod">
          <ac:chgData name="" userId="18704901d6efe90a" providerId="LiveId" clId="{EF36DBF4-FD26-4A0F-A035-DB24B190D0E8}" dt="2024-03-06T00:43:01.943" v="97" actId="20577"/>
          <ac:spMkLst>
            <pc:docMk/>
            <pc:sldMk cId="1887184468" sldId="269"/>
            <ac:spMk id="3" creationId="{00000000-0000-0000-0000-000000000000}"/>
          </ac:spMkLst>
        </pc:spChg>
        <pc:spChg chg="mod">
          <ac:chgData name="" userId="18704901d6efe90a" providerId="LiveId" clId="{EF36DBF4-FD26-4A0F-A035-DB24B190D0E8}" dt="2024-03-06T00:41:39.562" v="87" actId="20577"/>
          <ac:spMkLst>
            <pc:docMk/>
            <pc:sldMk cId="1887184468" sldId="269"/>
            <ac:spMk id="5" creationId="{00000000-0000-0000-0000-000000000000}"/>
          </ac:spMkLst>
        </pc:spChg>
      </pc:sldChg>
      <pc:sldChg chg="modSp">
        <pc:chgData name="" userId="18704901d6efe90a" providerId="LiveId" clId="{EF36DBF4-FD26-4A0F-A035-DB24B190D0E8}" dt="2024-03-06T00:58:59.184" v="354" actId="20577"/>
        <pc:sldMkLst>
          <pc:docMk/>
          <pc:sldMk cId="3132418935" sldId="271"/>
        </pc:sldMkLst>
        <pc:spChg chg="mod">
          <ac:chgData name="" userId="18704901d6efe90a" providerId="LiveId" clId="{EF36DBF4-FD26-4A0F-A035-DB24B190D0E8}" dt="2024-03-06T00:58:59.184" v="354" actId="20577"/>
          <ac:spMkLst>
            <pc:docMk/>
            <pc:sldMk cId="3132418935" sldId="271"/>
            <ac:spMk id="3" creationId="{00000000-0000-0000-0000-000000000000}"/>
          </ac:spMkLst>
        </pc:spChg>
        <pc:picChg chg="mod">
          <ac:chgData name="" userId="18704901d6efe90a" providerId="LiveId" clId="{EF36DBF4-FD26-4A0F-A035-DB24B190D0E8}" dt="2024-03-06T00:58:51.659" v="328" actId="1036"/>
          <ac:picMkLst>
            <pc:docMk/>
            <pc:sldMk cId="3132418935" sldId="271"/>
            <ac:picMk id="4" creationId="{00000000-0000-0000-0000-000000000000}"/>
          </ac:picMkLst>
        </pc:picChg>
      </pc:sldChg>
      <pc:sldChg chg="modSp">
        <pc:chgData name="" userId="18704901d6efe90a" providerId="LiveId" clId="{EF36DBF4-FD26-4A0F-A035-DB24B190D0E8}" dt="2024-03-07T10:05:21.588" v="750" actId="1076"/>
        <pc:sldMkLst>
          <pc:docMk/>
          <pc:sldMk cId="3301237814" sldId="302"/>
        </pc:sldMkLst>
        <pc:picChg chg="mod">
          <ac:chgData name="" userId="18704901d6efe90a" providerId="LiveId" clId="{EF36DBF4-FD26-4A0F-A035-DB24B190D0E8}" dt="2024-03-07T10:05:21.588" v="750" actId="1076"/>
          <ac:picMkLst>
            <pc:docMk/>
            <pc:sldMk cId="3301237814" sldId="302"/>
            <ac:picMk id="10" creationId="{13B1878E-AF01-4690-A05F-37DAEE6E608E}"/>
          </ac:picMkLst>
        </pc:picChg>
      </pc:sldChg>
      <pc:sldChg chg="modSp">
        <pc:chgData name="" userId="18704901d6efe90a" providerId="LiveId" clId="{EF36DBF4-FD26-4A0F-A035-DB24B190D0E8}" dt="2024-03-07T10:04:34.585" v="746" actId="20577"/>
        <pc:sldMkLst>
          <pc:docMk/>
          <pc:sldMk cId="3851070561" sldId="318"/>
        </pc:sldMkLst>
        <pc:spChg chg="mod">
          <ac:chgData name="" userId="18704901d6efe90a" providerId="LiveId" clId="{EF36DBF4-FD26-4A0F-A035-DB24B190D0E8}" dt="2024-03-07T10:04:34.585" v="746" actId="20577"/>
          <ac:spMkLst>
            <pc:docMk/>
            <pc:sldMk cId="3851070561" sldId="318"/>
            <ac:spMk id="3" creationId="{00000000-0000-0000-0000-000000000000}"/>
          </ac:spMkLst>
        </pc:spChg>
      </pc:sldChg>
      <pc:sldChg chg="modSp">
        <pc:chgData name="" userId="18704901d6efe90a" providerId="LiveId" clId="{EF36DBF4-FD26-4A0F-A035-DB24B190D0E8}" dt="2024-03-07T10:04:45.049" v="747"/>
        <pc:sldMkLst>
          <pc:docMk/>
          <pc:sldMk cId="3809244900" sldId="368"/>
        </pc:sldMkLst>
        <pc:spChg chg="mod">
          <ac:chgData name="" userId="18704901d6efe90a" providerId="LiveId" clId="{EF36DBF4-FD26-4A0F-A035-DB24B190D0E8}" dt="2024-03-07T10:04:45.049" v="747"/>
          <ac:spMkLst>
            <pc:docMk/>
            <pc:sldMk cId="3809244900" sldId="368"/>
            <ac:spMk id="3" creationId="{00000000-0000-0000-0000-000000000000}"/>
          </ac:spMkLst>
        </pc:spChg>
      </pc:sldChg>
      <pc:sldChg chg="modSp">
        <pc:chgData name="" userId="18704901d6efe90a" providerId="LiveId" clId="{EF36DBF4-FD26-4A0F-A035-DB24B190D0E8}" dt="2024-03-07T10:04:50.513" v="748"/>
        <pc:sldMkLst>
          <pc:docMk/>
          <pc:sldMk cId="3101400565" sldId="369"/>
        </pc:sldMkLst>
        <pc:spChg chg="mod">
          <ac:chgData name="" userId="18704901d6efe90a" providerId="LiveId" clId="{EF36DBF4-FD26-4A0F-A035-DB24B190D0E8}" dt="2024-03-07T10:04:50.513" v="748"/>
          <ac:spMkLst>
            <pc:docMk/>
            <pc:sldMk cId="3101400565" sldId="369"/>
            <ac:spMk id="3" creationId="{00000000-0000-0000-0000-000000000000}"/>
          </ac:spMkLst>
        </pc:spChg>
      </pc:sldChg>
      <pc:sldChg chg="del">
        <pc:chgData name="" userId="18704901d6efe90a" providerId="LiveId" clId="{EF36DBF4-FD26-4A0F-A035-DB24B190D0E8}" dt="2024-03-07T10:06:13.623" v="751" actId="2696"/>
        <pc:sldMkLst>
          <pc:docMk/>
          <pc:sldMk cId="4721766" sldId="370"/>
        </pc:sldMkLst>
      </pc:sldChg>
      <pc:sldChg chg="addSp modSp">
        <pc:chgData name="" userId="18704901d6efe90a" providerId="LiveId" clId="{EF36DBF4-FD26-4A0F-A035-DB24B190D0E8}" dt="2024-03-06T01:22:23.929" v="629" actId="20577"/>
        <pc:sldMkLst>
          <pc:docMk/>
          <pc:sldMk cId="242238909" sldId="375"/>
        </pc:sldMkLst>
        <pc:spChg chg="mod">
          <ac:chgData name="" userId="18704901d6efe90a" providerId="LiveId" clId="{EF36DBF4-FD26-4A0F-A035-DB24B190D0E8}" dt="2024-03-06T01:22:23.929" v="629" actId="20577"/>
          <ac:spMkLst>
            <pc:docMk/>
            <pc:sldMk cId="242238909" sldId="375"/>
            <ac:spMk id="44" creationId="{36760163-9ABA-43F8-8A80-6BE2C8E97F0B}"/>
          </ac:spMkLst>
        </pc:spChg>
        <pc:picChg chg="add mod">
          <ac:chgData name="" userId="18704901d6efe90a" providerId="LiveId" clId="{EF36DBF4-FD26-4A0F-A035-DB24B190D0E8}" dt="2024-03-06T01:17:43.767" v="446" actId="1076"/>
          <ac:picMkLst>
            <pc:docMk/>
            <pc:sldMk cId="242238909" sldId="375"/>
            <ac:picMk id="3" creationId="{B2EA132C-2097-4965-A1FA-D9DDA0C23FD9}"/>
          </ac:picMkLst>
        </pc:picChg>
      </pc:sldChg>
      <pc:sldChg chg="add">
        <pc:chgData name="" userId="18704901d6efe90a" providerId="LiveId" clId="{EF36DBF4-FD26-4A0F-A035-DB24B190D0E8}" dt="2024-03-07T10:07:29.336" v="752"/>
        <pc:sldMkLst>
          <pc:docMk/>
          <pc:sldMk cId="3339169261" sldId="376"/>
        </pc:sldMkLst>
      </pc:sldChg>
      <pc:sldChg chg="addSp delSp modSp add delAnim">
        <pc:chgData name="" userId="18704901d6efe90a" providerId="LiveId" clId="{EF36DBF4-FD26-4A0F-A035-DB24B190D0E8}" dt="2024-03-08T01:44:46.476" v="1093" actId="1035"/>
        <pc:sldMkLst>
          <pc:docMk/>
          <pc:sldMk cId="1833219242" sldId="385"/>
        </pc:sldMkLst>
        <pc:spChg chg="mod">
          <ac:chgData name="" userId="18704901d6efe90a" providerId="LiveId" clId="{EF36DBF4-FD26-4A0F-A035-DB24B190D0E8}" dt="2024-03-08T01:31:51.925" v="792" actId="20577"/>
          <ac:spMkLst>
            <pc:docMk/>
            <pc:sldMk cId="1833219242" sldId="385"/>
            <ac:spMk id="2" creationId="{00000000-0000-0000-0000-000000000000}"/>
          </ac:spMkLst>
        </pc:spChg>
        <pc:spChg chg="del">
          <ac:chgData name="" userId="18704901d6efe90a" providerId="LiveId" clId="{EF36DBF4-FD26-4A0F-A035-DB24B190D0E8}" dt="2024-03-08T01:31:55.530" v="793" actId="478"/>
          <ac:spMkLst>
            <pc:docMk/>
            <pc:sldMk cId="1833219242" sldId="385"/>
            <ac:spMk id="16" creationId="{DDBBC6D3-5ABC-46AF-A1D9-C83A214B6C31}"/>
          </ac:spMkLst>
        </pc:spChg>
        <pc:spChg chg="del">
          <ac:chgData name="" userId="18704901d6efe90a" providerId="LiveId" clId="{EF36DBF4-FD26-4A0F-A035-DB24B190D0E8}" dt="2024-03-08T01:31:55.530" v="793" actId="478"/>
          <ac:spMkLst>
            <pc:docMk/>
            <pc:sldMk cId="1833219242" sldId="385"/>
            <ac:spMk id="17" creationId="{0A856702-9C27-4FD9-B16F-3B94E5F9F5BD}"/>
          </ac:spMkLst>
        </pc:spChg>
        <pc:spChg chg="del">
          <ac:chgData name="" userId="18704901d6efe90a" providerId="LiveId" clId="{EF36DBF4-FD26-4A0F-A035-DB24B190D0E8}" dt="2024-03-08T01:31:55.530" v="793" actId="478"/>
          <ac:spMkLst>
            <pc:docMk/>
            <pc:sldMk cId="1833219242" sldId="385"/>
            <ac:spMk id="18" creationId="{5248D195-14F8-4D80-8E88-2CF39554E040}"/>
          </ac:spMkLst>
        </pc:spChg>
        <pc:spChg chg="add mod ord">
          <ac:chgData name="" userId="18704901d6efe90a" providerId="LiveId" clId="{EF36DBF4-FD26-4A0F-A035-DB24B190D0E8}" dt="2024-03-08T01:44:46.476" v="1093" actId="1035"/>
          <ac:spMkLst>
            <pc:docMk/>
            <pc:sldMk cId="1833219242" sldId="385"/>
            <ac:spMk id="20" creationId="{F273CE5B-D789-46C0-8E5A-3B020F3A0977}"/>
          </ac:spMkLst>
        </pc:spChg>
        <pc:spChg chg="add mod">
          <ac:chgData name="" userId="18704901d6efe90a" providerId="LiveId" clId="{EF36DBF4-FD26-4A0F-A035-DB24B190D0E8}" dt="2024-03-08T01:44:46.476" v="1093" actId="1035"/>
          <ac:spMkLst>
            <pc:docMk/>
            <pc:sldMk cId="1833219242" sldId="385"/>
            <ac:spMk id="21" creationId="{83B6AD48-3192-42D9-9453-218DDF4E802F}"/>
          </ac:spMkLst>
        </pc:spChg>
        <pc:spChg chg="del">
          <ac:chgData name="" userId="18704901d6efe90a" providerId="LiveId" clId="{EF36DBF4-FD26-4A0F-A035-DB24B190D0E8}" dt="2024-03-08T01:31:55.530" v="793" actId="478"/>
          <ac:spMkLst>
            <pc:docMk/>
            <pc:sldMk cId="1833219242" sldId="385"/>
            <ac:spMk id="22" creationId="{9CF26F3B-07B5-4AE9-A1C3-415E288D3ADF}"/>
          </ac:spMkLst>
        </pc:spChg>
        <pc:spChg chg="del">
          <ac:chgData name="" userId="18704901d6efe90a" providerId="LiveId" clId="{EF36DBF4-FD26-4A0F-A035-DB24B190D0E8}" dt="2024-03-08T01:31:55.530" v="793" actId="478"/>
          <ac:spMkLst>
            <pc:docMk/>
            <pc:sldMk cId="1833219242" sldId="385"/>
            <ac:spMk id="23" creationId="{9E11939F-C2CB-494C-ACD2-FB245D88FA4D}"/>
          </ac:spMkLst>
        </pc:spChg>
        <pc:spChg chg="del">
          <ac:chgData name="" userId="18704901d6efe90a" providerId="LiveId" clId="{EF36DBF4-FD26-4A0F-A035-DB24B190D0E8}" dt="2024-03-08T01:31:55.530" v="793" actId="478"/>
          <ac:spMkLst>
            <pc:docMk/>
            <pc:sldMk cId="1833219242" sldId="385"/>
            <ac:spMk id="24" creationId="{01105803-9D75-455E-8C81-1853192CC856}"/>
          </ac:spMkLst>
        </pc:spChg>
        <pc:spChg chg="del">
          <ac:chgData name="" userId="18704901d6efe90a" providerId="LiveId" clId="{EF36DBF4-FD26-4A0F-A035-DB24B190D0E8}" dt="2024-03-08T01:31:55.530" v="793" actId="478"/>
          <ac:spMkLst>
            <pc:docMk/>
            <pc:sldMk cId="1833219242" sldId="385"/>
            <ac:spMk id="25" creationId="{E39890B6-F6C3-44DC-971A-0BE5D0320C13}"/>
          </ac:spMkLst>
        </pc:spChg>
        <pc:spChg chg="del">
          <ac:chgData name="" userId="18704901d6efe90a" providerId="LiveId" clId="{EF36DBF4-FD26-4A0F-A035-DB24B190D0E8}" dt="2024-03-08T01:31:55.530" v="793" actId="478"/>
          <ac:spMkLst>
            <pc:docMk/>
            <pc:sldMk cId="1833219242" sldId="385"/>
            <ac:spMk id="26" creationId="{C4552FCF-9EDE-46AC-88D7-BD98A214958C}"/>
          </ac:spMkLst>
        </pc:spChg>
        <pc:spChg chg="del">
          <ac:chgData name="" userId="18704901d6efe90a" providerId="LiveId" clId="{EF36DBF4-FD26-4A0F-A035-DB24B190D0E8}" dt="2024-03-08T01:31:55.530" v="793" actId="478"/>
          <ac:spMkLst>
            <pc:docMk/>
            <pc:sldMk cId="1833219242" sldId="385"/>
            <ac:spMk id="27" creationId="{DF6F9C4D-DE68-4079-88D4-4E0FBE16DB5F}"/>
          </ac:spMkLst>
        </pc:spChg>
        <pc:spChg chg="del">
          <ac:chgData name="" userId="18704901d6efe90a" providerId="LiveId" clId="{EF36DBF4-FD26-4A0F-A035-DB24B190D0E8}" dt="2024-03-08T01:31:55.530" v="793" actId="478"/>
          <ac:spMkLst>
            <pc:docMk/>
            <pc:sldMk cId="1833219242" sldId="385"/>
            <ac:spMk id="28" creationId="{1366CA28-5FFC-4A3D-9F9C-849D72CDF33B}"/>
          </ac:spMkLst>
        </pc:spChg>
        <pc:spChg chg="del">
          <ac:chgData name="" userId="18704901d6efe90a" providerId="LiveId" clId="{EF36DBF4-FD26-4A0F-A035-DB24B190D0E8}" dt="2024-03-08T01:31:55.530" v="793" actId="478"/>
          <ac:spMkLst>
            <pc:docMk/>
            <pc:sldMk cId="1833219242" sldId="385"/>
            <ac:spMk id="29" creationId="{F5DCF604-3A01-48B8-A0E2-62862E7B6AF5}"/>
          </ac:spMkLst>
        </pc:spChg>
        <pc:spChg chg="del">
          <ac:chgData name="" userId="18704901d6efe90a" providerId="LiveId" clId="{EF36DBF4-FD26-4A0F-A035-DB24B190D0E8}" dt="2024-03-08T01:31:55.530" v="793" actId="478"/>
          <ac:spMkLst>
            <pc:docMk/>
            <pc:sldMk cId="1833219242" sldId="385"/>
            <ac:spMk id="30" creationId="{EBC620FA-3002-46ED-B937-CBBDF02060AB}"/>
          </ac:spMkLst>
        </pc:spChg>
        <pc:spChg chg="add mod ord">
          <ac:chgData name="" userId="18704901d6efe90a" providerId="LiveId" clId="{EF36DBF4-FD26-4A0F-A035-DB24B190D0E8}" dt="2024-03-08T01:44:46.476" v="1093" actId="1035"/>
          <ac:spMkLst>
            <pc:docMk/>
            <pc:sldMk cId="1833219242" sldId="385"/>
            <ac:spMk id="31" creationId="{7C8642CE-23D6-4B27-A2CB-E11AC998E0EA}"/>
          </ac:spMkLst>
        </pc:spChg>
        <pc:spChg chg="add mod ord">
          <ac:chgData name="" userId="18704901d6efe90a" providerId="LiveId" clId="{EF36DBF4-FD26-4A0F-A035-DB24B190D0E8}" dt="2024-03-08T01:44:46.476" v="1093" actId="1035"/>
          <ac:spMkLst>
            <pc:docMk/>
            <pc:sldMk cId="1833219242" sldId="385"/>
            <ac:spMk id="32" creationId="{502B017A-62CF-430E-97CD-752134A8125B}"/>
          </ac:spMkLst>
        </pc:spChg>
        <pc:spChg chg="add mod ord">
          <ac:chgData name="" userId="18704901d6efe90a" providerId="LiveId" clId="{EF36DBF4-FD26-4A0F-A035-DB24B190D0E8}" dt="2024-03-08T01:44:46.476" v="1093" actId="1035"/>
          <ac:spMkLst>
            <pc:docMk/>
            <pc:sldMk cId="1833219242" sldId="385"/>
            <ac:spMk id="33" creationId="{31C34FB0-D58A-4EBA-9BFA-7B6FF6C38107}"/>
          </ac:spMkLst>
        </pc:spChg>
        <pc:spChg chg="add mod">
          <ac:chgData name="" userId="18704901d6efe90a" providerId="LiveId" clId="{EF36DBF4-FD26-4A0F-A035-DB24B190D0E8}" dt="2024-03-08T01:44:46.476" v="1093" actId="1035"/>
          <ac:spMkLst>
            <pc:docMk/>
            <pc:sldMk cId="1833219242" sldId="385"/>
            <ac:spMk id="34" creationId="{CA924347-A3C0-4493-ABC2-831EEC191A7C}"/>
          </ac:spMkLst>
        </pc:spChg>
        <pc:spChg chg="add mod">
          <ac:chgData name="" userId="18704901d6efe90a" providerId="LiveId" clId="{EF36DBF4-FD26-4A0F-A035-DB24B190D0E8}" dt="2024-03-08T01:44:46.476" v="1093" actId="1035"/>
          <ac:spMkLst>
            <pc:docMk/>
            <pc:sldMk cId="1833219242" sldId="385"/>
            <ac:spMk id="35" creationId="{32AA80FD-5B14-4F09-AA87-609A304D4507}"/>
          </ac:spMkLst>
        </pc:spChg>
        <pc:spChg chg="add mod">
          <ac:chgData name="" userId="18704901d6efe90a" providerId="LiveId" clId="{EF36DBF4-FD26-4A0F-A035-DB24B190D0E8}" dt="2024-03-08T01:44:46.476" v="1093" actId="1035"/>
          <ac:spMkLst>
            <pc:docMk/>
            <pc:sldMk cId="1833219242" sldId="385"/>
            <ac:spMk id="36" creationId="{41319C5F-BAC2-400C-A379-0764C1E3933E}"/>
          </ac:spMkLst>
        </pc:spChg>
        <pc:picChg chg="add del mod">
          <ac:chgData name="" userId="18704901d6efe90a" providerId="LiveId" clId="{EF36DBF4-FD26-4A0F-A035-DB24B190D0E8}" dt="2024-03-08T01:32:26.981" v="797" actId="478"/>
          <ac:picMkLst>
            <pc:docMk/>
            <pc:sldMk cId="1833219242" sldId="385"/>
            <ac:picMk id="4" creationId="{B5D61009-4961-4017-97F1-4A33AB6A9E53}"/>
          </ac:picMkLst>
        </pc:picChg>
        <pc:picChg chg="add mod">
          <ac:chgData name="" userId="18704901d6efe90a" providerId="LiveId" clId="{EF36DBF4-FD26-4A0F-A035-DB24B190D0E8}" dt="2024-03-08T01:44:46.476" v="1093" actId="1035"/>
          <ac:picMkLst>
            <pc:docMk/>
            <pc:sldMk cId="1833219242" sldId="385"/>
            <ac:picMk id="5" creationId="{01B78C25-1D45-4F80-8890-DB0F55C0EECC}"/>
          </ac:picMkLst>
        </pc:picChg>
        <pc:picChg chg="add mod">
          <ac:chgData name="" userId="18704901d6efe90a" providerId="LiveId" clId="{EF36DBF4-FD26-4A0F-A035-DB24B190D0E8}" dt="2024-03-08T01:44:46.476" v="1093" actId="1035"/>
          <ac:picMkLst>
            <pc:docMk/>
            <pc:sldMk cId="1833219242" sldId="385"/>
            <ac:picMk id="6" creationId="{8C61E41E-AE2C-4157-9D86-F058EF3F0C3D}"/>
          </ac:picMkLst>
        </pc:picChg>
        <pc:picChg chg="add mod">
          <ac:chgData name="" userId="18704901d6efe90a" providerId="LiveId" clId="{EF36DBF4-FD26-4A0F-A035-DB24B190D0E8}" dt="2024-03-08T01:44:46.476" v="1093" actId="1035"/>
          <ac:picMkLst>
            <pc:docMk/>
            <pc:sldMk cId="1833219242" sldId="385"/>
            <ac:picMk id="7" creationId="{B046FD87-D761-4080-A8E1-149A8ECB5AF9}"/>
          </ac:picMkLst>
        </pc:picChg>
        <pc:picChg chg="add mod">
          <ac:chgData name="" userId="18704901d6efe90a" providerId="LiveId" clId="{EF36DBF4-FD26-4A0F-A035-DB24B190D0E8}" dt="2024-03-08T01:44:46.476" v="1093" actId="1035"/>
          <ac:picMkLst>
            <pc:docMk/>
            <pc:sldMk cId="1833219242" sldId="385"/>
            <ac:picMk id="8" creationId="{04D08A9B-FA36-4ECB-947E-64421DA7CF5C}"/>
          </ac:picMkLst>
        </pc:picChg>
        <pc:picChg chg="add mod">
          <ac:chgData name="" userId="18704901d6efe90a" providerId="LiveId" clId="{EF36DBF4-FD26-4A0F-A035-DB24B190D0E8}" dt="2024-03-08T01:44:46.476" v="1093" actId="1035"/>
          <ac:picMkLst>
            <pc:docMk/>
            <pc:sldMk cId="1833219242" sldId="385"/>
            <ac:picMk id="9" creationId="{6EEC60BC-BBC3-4108-A76D-FFEFEC734C27}"/>
          </ac:picMkLst>
        </pc:picChg>
        <pc:picChg chg="add mod">
          <ac:chgData name="" userId="18704901d6efe90a" providerId="LiveId" clId="{EF36DBF4-FD26-4A0F-A035-DB24B190D0E8}" dt="2024-03-08T01:44:46.476" v="1093" actId="1035"/>
          <ac:picMkLst>
            <pc:docMk/>
            <pc:sldMk cId="1833219242" sldId="385"/>
            <ac:picMk id="10" creationId="{01994DAE-A526-47A7-98EF-B92AF0362044}"/>
          </ac:picMkLst>
        </pc:picChg>
        <pc:picChg chg="add del mod">
          <ac:chgData name="" userId="18704901d6efe90a" providerId="LiveId" clId="{EF36DBF4-FD26-4A0F-A035-DB24B190D0E8}" dt="2024-03-08T01:39:55.875" v="900" actId="478"/>
          <ac:picMkLst>
            <pc:docMk/>
            <pc:sldMk cId="1833219242" sldId="385"/>
            <ac:picMk id="11" creationId="{43B91CD2-3055-4F47-BED8-32B22683A0EE}"/>
          </ac:picMkLst>
        </pc:picChg>
        <pc:picChg chg="add mod">
          <ac:chgData name="" userId="18704901d6efe90a" providerId="LiveId" clId="{EF36DBF4-FD26-4A0F-A035-DB24B190D0E8}" dt="2024-03-08T01:44:46.476" v="1093" actId="1035"/>
          <ac:picMkLst>
            <pc:docMk/>
            <pc:sldMk cId="1833219242" sldId="385"/>
            <ac:picMk id="12" creationId="{A8734D17-22DB-49C3-AECF-4DBC6DAFB2DA}"/>
          </ac:picMkLst>
        </pc:picChg>
        <pc:picChg chg="del">
          <ac:chgData name="" userId="18704901d6efe90a" providerId="LiveId" clId="{EF36DBF4-FD26-4A0F-A035-DB24B190D0E8}" dt="2024-03-08T01:31:55.530" v="793" actId="478"/>
          <ac:picMkLst>
            <pc:docMk/>
            <pc:sldMk cId="1833219242" sldId="385"/>
            <ac:picMk id="13" creationId="{3FD0C343-0D54-4090-9D83-0CAAD654446A}"/>
          </ac:picMkLst>
        </pc:picChg>
        <pc:picChg chg="del">
          <ac:chgData name="" userId="18704901d6efe90a" providerId="LiveId" clId="{EF36DBF4-FD26-4A0F-A035-DB24B190D0E8}" dt="2024-03-08T01:31:55.530" v="793" actId="478"/>
          <ac:picMkLst>
            <pc:docMk/>
            <pc:sldMk cId="1833219242" sldId="385"/>
            <ac:picMk id="14" creationId="{33829CA1-F693-41DE-B4E3-3A0CD738773F}"/>
          </ac:picMkLst>
        </pc:picChg>
        <pc:picChg chg="del">
          <ac:chgData name="" userId="18704901d6efe90a" providerId="LiveId" clId="{EF36DBF4-FD26-4A0F-A035-DB24B190D0E8}" dt="2024-03-08T01:31:55.530" v="793" actId="478"/>
          <ac:picMkLst>
            <pc:docMk/>
            <pc:sldMk cId="1833219242" sldId="385"/>
            <ac:picMk id="15" creationId="{36FD1A9E-BD9A-400D-901A-0E384875C16E}"/>
          </ac:picMkLst>
        </pc:picChg>
        <pc:picChg chg="add mod">
          <ac:chgData name="" userId="18704901d6efe90a" providerId="LiveId" clId="{EF36DBF4-FD26-4A0F-A035-DB24B190D0E8}" dt="2024-03-08T01:44:46.476" v="1093" actId="1035"/>
          <ac:picMkLst>
            <pc:docMk/>
            <pc:sldMk cId="1833219242" sldId="385"/>
            <ac:picMk id="19" creationId="{2835EDB8-5FD6-4A3F-9782-B933A23F4937}"/>
          </ac:picMkLst>
        </pc:picChg>
      </pc:sldChg>
    </pc:docChg>
  </pc:docChgLst>
</pc:chgInfo>
</file>

<file path=ppt/ink/ink1.xml><?xml version="1.0" encoding="utf-8"?>
<inkml:ink xmlns:inkml="http://www.w3.org/2003/InkML">
  <inkml:definitions>
    <inkml:context xml:id="ctx0">
      <inkml:inkSource xml:id="inkSrc0">
        <inkml:traceFormat>
          <inkml:channel name="X" type="integer" max="2736" units="cm"/>
          <inkml:channel name="Y" type="integer" max="1824" units="cm"/>
          <inkml:channel name="T" type="integer" max="2.14748E9" units="dev"/>
        </inkml:traceFormat>
        <inkml:channelProperties>
          <inkml:channelProperty channel="X" name="resolution" value="105.23077" units="1/cm"/>
          <inkml:channelProperty channel="Y" name="resolution" value="105.43353" units="1/cm"/>
          <inkml:channelProperty channel="T" name="resolution" value="1" units="1/dev"/>
        </inkml:channelProperties>
      </inkml:inkSource>
      <inkml:timestamp xml:id="ts0" timeString="2022-09-06T11:29:19.997"/>
    </inkml:context>
    <inkml:brush xml:id="br0">
      <inkml:brushProperty name="width" value="0.3" units="cm"/>
      <inkml:brushProperty name="height" value="0.6" units="cm"/>
      <inkml:brushProperty name="color" value="#FFFC00"/>
      <inkml:brushProperty name="tip" value="rectangle"/>
      <inkml:brushProperty name="rasterOp" value="maskPen"/>
      <inkml:brushProperty name="fitToCurve" value="1"/>
    </inkml:brush>
  </inkml:definitions>
  <inkml:trace contextRef="#ctx0" brushRef="#br0">0 30 0,'15'0'110,"-1"0"-79,2 0 31,-1 0 32,-1 15-78,17-15-1,14 0 1,-16 0 0,-14 0 30,0 0-14,-15 14-17,15-14 1,15 0 15,-15 0-15,0 0-1,-1 0 32,2 0-15,-1 0 14,30 0-46,-16 0 32,-14 0 46,0 0-63,0 0 1,30 0 0,-15 0-1,-15 0 79,-1 0-63,1 0 1,30 0-1,-29 0-16,-2 0 1,16 0 0,0 0 31,-1 0-32,-13 0 1,-1 0 15,-1 0 78,2 0 1,13 0-95,-14 0 1,46 0 0,-47 0-1,1 0 110,0 0-62,0 0 15,0 0-31,0 0 31,15 0 406,-1 0-468,-13 0 0,-1 0 77,-30 0 1173,-1 0-1250,2 0-1,-31 0 1,30 0 62,0 0-47,0 0 0,0 0-15,0 0 0,-15 0-1,15 0 1,1 0 15,-2 0 0,1 0 16,1 0-15,-1 0-1,15-14 16,-45 14-16,15 0 0,15 0-15,-15 0-1,0 0 1,16 0 0,-2 0-1,1 0 1,1 0 0,-2 0 15,1 0 0,-14 0-15,14 0 62,0-29-63,0 29 1,0 0 0,0 0 15,0 0 0,-15 0 16,1 0-16,14-15-15,-1 15 0,2 0 30,28 0 439,31 0-470,15 0 1,15 0 0,-46 0-1,31 0 1,-44 0 0,-2 0-1,31 0 1,-15 0-1,-16 0 1,2 0 31,-1 0 15,-1 0 32,2 0-63,13 0-15,-14 0 0,1 0 31,-2 0-16,1 0-16,1 0 17,-2 0-17,16 0 17,-15 0-1,0 0 0,0 0 0,0 0 94,0 0-31,0 0-78,15 0 31,-15 0 156,-1 0-125</inkml:trace>
</inkml:ink>
</file>

<file path=ppt/ink/ink2.xml><?xml version="1.0" encoding="utf-8"?>
<inkml:ink xmlns:inkml="http://www.w3.org/2003/InkML">
  <inkml:definitions>
    <inkml:context xml:id="ctx0">
      <inkml:inkSource xml:id="inkSrc0">
        <inkml:traceFormat>
          <inkml:channel name="X" type="integer" max="2736" units="cm"/>
          <inkml:channel name="Y" type="integer" max="1824" units="cm"/>
          <inkml:channel name="T" type="integer" max="2.14748E9" units="dev"/>
        </inkml:traceFormat>
        <inkml:channelProperties>
          <inkml:channelProperty channel="X" name="resolution" value="105.23077" units="1/cm"/>
          <inkml:channelProperty channel="Y" name="resolution" value="105.43353" units="1/cm"/>
          <inkml:channelProperty channel="T" name="resolution" value="1" units="1/dev"/>
        </inkml:channelProperties>
      </inkml:inkSource>
      <inkml:timestamp xml:id="ts0" timeString="2022-09-06T11:29:19.998"/>
    </inkml:context>
    <inkml:brush xml:id="br0">
      <inkml:brushProperty name="width" value="0.3" units="cm"/>
      <inkml:brushProperty name="height" value="0.6" units="cm"/>
      <inkml:brushProperty name="color" value="#FFFC00"/>
      <inkml:brushProperty name="tip" value="rectangle"/>
      <inkml:brushProperty name="rasterOp" value="maskPen"/>
      <inkml:brushProperty name="fitToCurve" value="1"/>
    </inkml:brush>
  </inkml:definitions>
  <inkml:trace contextRef="#ctx0" brushRef="#br0">0 73 0,'15'0'125,"15"0"-109,-1 0 0,-13 0-1,-1 0 1,-15 15 0,30-15-1,-1 0 1,-14 0-1,15 0 17,-30 14-17,15-14 1,0 0 0,0 0-1,0 0 1,0 0 31,0 0 31,15 0 0,-16 30-62,2-30 15,-1 0 0,-1 0 16,2 0 15,-2 0-30,16 0 124,-15 0-140,15 0 468,-15-15-484,29 15 16,-13-15-1,-17 15 1,-14-14 46,15 14 48,1 0-95,-2 0 1,46 0 0,-30 0-1,15 0 1,-30 0-1,0 0 1,-1 0 62,2 0-62,44 0-1,-15 14 1,-1 1 0,16-15 15,-30 0-15,-30 15-1,14-15 1,17 0-1,-17 0 17,2 0-17,-1 0 1,14 0 15,-14 0 391,30 0-391,-30 0 63,15 0-78,-15 0-1,0 0 1,14 0 15,-13 0 0,-2 0 1,1 0-1,75 0-15,-75 0-1,15 0 1,-15 0 546,-1 0-530,-14-15 171,-14 0-188,-16-14 1,0 14 0,0 15-1,0-14 1,16 14-1,-17-14-15,1 14 32,-14 0-17,-1 0 1,30 0 0,-15 0-1,0 0 1,-14 0-1,28 0 1,-13 0 0,13 0-1,2 0 1,-46 0 0,0 0-1,46 0 1,-17 0-1,17 0 1,-1 0 0,-30 0-1,29 0 1,2 0 0,-1 0 15,0 0-16,0 0 1,-30 0 0,15 0-1,16 0 1,-2 0 0,1 0 15,1 0 0,-17 0 47,17 0-47,-1 0-15,-30 0 15,30 0 1,-15 0-17,0 0 16,15 0-15,0 0 15,1 0-15,-16 0 0,15-16-1,-15 16 1,0 0-1,15 0 64,-15 0-48,15 0 0,0 0 0,0 0 1,-15 0-17,-14-14 1,14 14-1,15 0 64</inkml:trace>
</inkml:ink>
</file>

<file path=ppt/ink/ink3.xml><?xml version="1.0" encoding="utf-8"?>
<inkml:ink xmlns:inkml="http://www.w3.org/2003/InkML">
  <inkml:definitions>
    <inkml:context xml:id="ctx0">
      <inkml:inkSource xml:id="inkSrc0">
        <inkml:traceFormat>
          <inkml:channel name="X" type="integer" max="2736" units="cm"/>
          <inkml:channel name="Y" type="integer" max="1824" units="cm"/>
          <inkml:channel name="T" type="integer" max="2.14748E9" units="dev"/>
        </inkml:traceFormat>
        <inkml:channelProperties>
          <inkml:channelProperty channel="X" name="resolution" value="105.23077" units="1/cm"/>
          <inkml:channelProperty channel="Y" name="resolution" value="105.43353" units="1/cm"/>
          <inkml:channelProperty channel="T" name="resolution" value="1" units="1/dev"/>
        </inkml:channelProperties>
      </inkml:inkSource>
      <inkml:timestamp xml:id="ts0" timeString="2022-09-06T11:29:19.999"/>
    </inkml:context>
    <inkml:brush xml:id="br0">
      <inkml:brushProperty name="width" value="0.3" units="cm"/>
      <inkml:brushProperty name="height" value="0.6" units="cm"/>
      <inkml:brushProperty name="color" value="#FFFC00"/>
      <inkml:brushProperty name="tip" value="rectangle"/>
      <inkml:brushProperty name="rasterOp" value="maskPen"/>
      <inkml:brushProperty name="fitToCurve" value="1"/>
    </inkml:brush>
  </inkml:definitions>
  <inkml:trace contextRef="#ctx0" brushRef="#br0">0 0 0,'17'0'63,"0"0"-48,-17 18 1,35-18 15,-18 0 1,1 17-17,16-17 1,18 0-1,-17 0 1,-1 0 0,-17 0 15,1 0 0,-1 0-15,0 0-1,18 0 17,-1 0-32,-16 0 31,-1 0-15,0 0 30,0 0-30,18 0 15,0 0-31,-18 0 16,0 0 15,0 0 0,1 0 1,-1 0-17,18 0 17,-1 0-32,-17 0 15,1 0 1,-1 0 31,0 0-47,0 0 15,35 0 1,-34 0 0,-1 0-1,0 0 16,0 0 1,1 0 15,-1 0 703,18 0-625,-18 0-32,-17 17-77</inkml:trace>
</inkml:ink>
</file>

<file path=ppt/ink/ink4.xml><?xml version="1.0" encoding="utf-8"?>
<inkml:ink xmlns:inkml="http://www.w3.org/2003/InkML">
  <inkml:definitions>
    <inkml:context xml:id="ctx0">
      <inkml:inkSource xml:id="inkSrc0">
        <inkml:traceFormat>
          <inkml:channel name="X" type="integer" max="2736" units="cm"/>
          <inkml:channel name="Y" type="integer" max="1824" units="cm"/>
          <inkml:channel name="T" type="integer" max="2.14748E9" units="dev"/>
        </inkml:traceFormat>
        <inkml:channelProperties>
          <inkml:channelProperty channel="X" name="resolution" value="105.23077" units="1/cm"/>
          <inkml:channelProperty channel="Y" name="resolution" value="105.43353" units="1/cm"/>
          <inkml:channelProperty channel="T" name="resolution" value="1" units="1/dev"/>
        </inkml:channelProperties>
      </inkml:inkSource>
      <inkml:timestamp xml:id="ts0" timeString="2022-09-06T11:29:20"/>
    </inkml:context>
    <inkml:brush xml:id="br0">
      <inkml:brushProperty name="width" value="0.3" units="cm"/>
      <inkml:brushProperty name="height" value="0.6" units="cm"/>
      <inkml:brushProperty name="color" value="#FFFC00"/>
      <inkml:brushProperty name="tip" value="rectangle"/>
      <inkml:brushProperty name="rasterOp" value="maskPen"/>
      <inkml:brushProperty name="fitToCurve" value="1"/>
    </inkml:brush>
  </inkml:definitions>
  <inkml:trace contextRef="#ctx0" brushRef="#br0">0 54 0,'17'0'94,"0"0"-63,18 17-15,-1-17 0,-34 17-1,35-17 1,-18 0-1,0 0 1,35 0 0,-35 0-1,18 0 1,-18 0 0,1 0-1,33 0 1,-16 0-1,-18 0 17,1 0-17,-1 0 1,17 0-16,-16 0 16,16 0 15,35 0-16,-51 0 1,-1 0 0,0 0-1,0 0 17,1 0-17,-1 0 1,18-17-1,-1 17 1,-17 0 0,1 0-1,-1 0 17,-17-17-17,17 17-15,18 0 16,-18 0-1,18 0 17,-35-17-17,17 17 17,0 0 30,-17-35-46,17 35-1,1 0 95,16 0-48,-16 0-46,16 0-1,-17 0 1,1 0 47,-1 0 30,18 0-77,-18 0 15,0 17-15,0-17 15,1 0-15,-1 0-1,0 0 1,18 0-16,-18 0 16,0 0-1,1 0 1,-1 0 46</inkml:trace>
</inkml:ink>
</file>

<file path=ppt/ink/ink5.xml><?xml version="1.0" encoding="utf-8"?>
<inkml:ink xmlns:inkml="http://www.w3.org/2003/InkML">
  <inkml:definitions>
    <inkml:context xml:id="ctx0">
      <inkml:inkSource xml:id="inkSrc0">
        <inkml:traceFormat>
          <inkml:channel name="X" type="integer" max="2736" units="cm"/>
          <inkml:channel name="Y" type="integer" max="1824" units="cm"/>
          <inkml:channel name="T" type="integer" max="2.14748E9" units="dev"/>
        </inkml:traceFormat>
        <inkml:channelProperties>
          <inkml:channelProperty channel="X" name="resolution" value="105.23077" units="1/cm"/>
          <inkml:channelProperty channel="Y" name="resolution" value="105.43353" units="1/cm"/>
          <inkml:channelProperty channel="T" name="resolution" value="1" units="1/dev"/>
        </inkml:channelProperties>
      </inkml:inkSource>
      <inkml:timestamp xml:id="ts0" timeString="2022-09-06T11:29:20.001"/>
    </inkml:context>
    <inkml:brush xml:id="br0">
      <inkml:brushProperty name="width" value="0.3" units="cm"/>
      <inkml:brushProperty name="height" value="0.6" units="cm"/>
      <inkml:brushProperty name="color" value="#FFFC00"/>
      <inkml:brushProperty name="tip" value="rectangle"/>
      <inkml:brushProperty name="rasterOp" value="maskPen"/>
      <inkml:brushProperty name="fitToCurve" value="1"/>
    </inkml:brush>
  </inkml:definitions>
  <inkml:trace contextRef="#ctx0" brushRef="#br0">17 35 0,'52'0'157,"-35"0"-142,18 34 1,34 1 0,-35-35-1,53 17 1,-1-17-1,-51 17 1,17-17 15,-35 0 16,0 0-31,0 0-1,1 0 1,-1 18 31,0-18-31,18 0-1,-18 0 1,18 0-1,-1 0 1,18 0 15,-17 0 1,-18 0-17,0 0 1,0 0-1,35 0 1,-34 0 0,-1 0-1,0 0 1,0 0 46,1 0-46,34 0 0,-35 0-1,0 0 1,0 0 31,18 0-32,-18 0 1,18-18 0,-18 18-1,0 0 17,1 0 202,-1 0-203,0 0-15,35 0-1,-35 0 1,1 0 62,51 0-62,-35 0-1,-17 0 79,1 0-31,-1 0-32,-34-17 78,-1 17-93,18-17 0,-34 0 15,17 17 0,-18 0-15,35-35-16,-34 35 31,16-17 0,1 17-15,0 0-1,17-17-15,-18 17 32,-33 0-17,16 0 1,0 0 0,-16 0-1,33 0 1,-33 0-1,-53 17 1,52-17 0,-17 17-1,52-17 1,-18 0 0,18 0-1,0 17 1,-53-17-1,-16 18 1,51-18 0,-16 17 31,33-17-32,1 0 1,0 0 15,-1 0-15,1 0 62,-17 0-31,16 0-32,1 0 17,17-17-17,-17 17 16,0 0 1,-1 0-17,1 0 1,-35-18 0,35 18 46,0-17-46,-1 17 15,-16 0 0,-1-17-15,18 17-1,0 0 1,-1-35 15,1 35-15,0 0 0,0 0 15,34 0 125,17 18-140,18-1-1,-17 0 1,17-17 0,34 0-1,18 17 1,-18-17-1,0 0 1,35 0 0,0 0-1,-69 0 1,0 0 0,-35 0-1,1 0 1,-1 0-1,0 0 1,35 0 0,-35-17-1,1 17 1,-1 0 15,0 0 32,0 0-32,1 0-15,16 0 15,-17 0-16,1 0 17,-1 0-17,0 0 1,52 0 0,-34 0-1,0 0 1,-18 0 46</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1A446B4-756A-4284-9AB2-5E7D086400F4}" type="datetimeFigureOut">
              <a:rPr lang="zh-CN" altLang="en-US" smtClean="0"/>
              <a:t>2024/3/8</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A449A13-D61F-4774-82A6-875E5FF9A332}" type="slidenum">
              <a:rPr lang="zh-CN" altLang="en-US" smtClean="0"/>
              <a:t>‹#›</a:t>
            </a:fld>
            <a:endParaRPr lang="zh-CN" altLang="en-US"/>
          </a:p>
        </p:txBody>
      </p:sp>
    </p:spTree>
    <p:extLst>
      <p:ext uri="{BB962C8B-B14F-4D97-AF65-F5344CB8AC3E}">
        <p14:creationId xmlns:p14="http://schemas.microsoft.com/office/powerpoint/2010/main" val="20687081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超级计算机的存在，不仅加速了科学研究的步伐，也为各行业创新提供了有力支持。例如，在医学领域，超级计算机已经成功地对癌症、艾滋病等难题进行了研究，得出了许多重要的结论。另外，在环保领域，超级计算机也在进行着复杂的模拟计算，进一步推进了环保领域的发展。因此，超级计算机的帮助体现在各行各业，不仅仅是科学研究和技术创新的推动，也包括了环境保护和社会发展等方面。</a:t>
            </a:r>
          </a:p>
        </p:txBody>
      </p:sp>
      <p:sp>
        <p:nvSpPr>
          <p:cNvPr id="4" name="灯片编号占位符 3"/>
          <p:cNvSpPr>
            <a:spLocks noGrp="1"/>
          </p:cNvSpPr>
          <p:nvPr>
            <p:ph type="sldNum" sz="quarter" idx="5"/>
          </p:nvPr>
        </p:nvSpPr>
        <p:spPr/>
        <p:txBody>
          <a:bodyPr/>
          <a:lstStyle/>
          <a:p>
            <a:fld id="{EA449A13-D61F-4774-82A6-875E5FF9A332}" type="slidenum">
              <a:rPr lang="zh-CN" altLang="en-US" smtClean="0"/>
              <a:t>11</a:t>
            </a:fld>
            <a:endParaRPr lang="zh-CN" altLang="en-US"/>
          </a:p>
        </p:txBody>
      </p:sp>
    </p:spTree>
    <p:extLst>
      <p:ext uri="{BB962C8B-B14F-4D97-AF65-F5344CB8AC3E}">
        <p14:creationId xmlns:p14="http://schemas.microsoft.com/office/powerpoint/2010/main" val="37256267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A449A13-D61F-4774-82A6-875E5FF9A332}" type="slidenum">
              <a:rPr lang="zh-CN" altLang="en-US" smtClean="0"/>
              <a:t>38</a:t>
            </a:fld>
            <a:endParaRPr lang="zh-CN" altLang="en-US"/>
          </a:p>
        </p:txBody>
      </p:sp>
    </p:spTree>
    <p:extLst>
      <p:ext uri="{BB962C8B-B14F-4D97-AF65-F5344CB8AC3E}">
        <p14:creationId xmlns:p14="http://schemas.microsoft.com/office/powerpoint/2010/main" val="33304363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A449A13-D61F-4774-82A6-875E5FF9A332}" type="slidenum">
              <a:rPr lang="zh-CN" altLang="en-US" smtClean="0"/>
              <a:t>39</a:t>
            </a:fld>
            <a:endParaRPr lang="zh-CN" altLang="en-US"/>
          </a:p>
        </p:txBody>
      </p:sp>
    </p:spTree>
    <p:extLst>
      <p:ext uri="{BB962C8B-B14F-4D97-AF65-F5344CB8AC3E}">
        <p14:creationId xmlns:p14="http://schemas.microsoft.com/office/powerpoint/2010/main" val="11596144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A449A13-D61F-4774-82A6-875E5FF9A332}" type="slidenum">
              <a:rPr lang="zh-CN" altLang="en-US" smtClean="0"/>
              <a:t>40</a:t>
            </a:fld>
            <a:endParaRPr lang="zh-CN" altLang="en-US"/>
          </a:p>
        </p:txBody>
      </p:sp>
    </p:spTree>
    <p:extLst>
      <p:ext uri="{BB962C8B-B14F-4D97-AF65-F5344CB8AC3E}">
        <p14:creationId xmlns:p14="http://schemas.microsoft.com/office/powerpoint/2010/main" val="33294682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A449A13-D61F-4774-82A6-875E5FF9A332}" type="slidenum">
              <a:rPr lang="zh-CN" altLang="en-US" smtClean="0"/>
              <a:t>41</a:t>
            </a:fld>
            <a:endParaRPr lang="zh-CN" altLang="en-US"/>
          </a:p>
        </p:txBody>
      </p:sp>
    </p:spTree>
    <p:extLst>
      <p:ext uri="{BB962C8B-B14F-4D97-AF65-F5344CB8AC3E}">
        <p14:creationId xmlns:p14="http://schemas.microsoft.com/office/powerpoint/2010/main" val="13155213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A449A13-D61F-4774-82A6-875E5FF9A332}" type="slidenum">
              <a:rPr lang="zh-CN" altLang="en-US" smtClean="0"/>
              <a:t>42</a:t>
            </a:fld>
            <a:endParaRPr lang="zh-CN" altLang="en-US"/>
          </a:p>
        </p:txBody>
      </p:sp>
    </p:spTree>
    <p:extLst>
      <p:ext uri="{BB962C8B-B14F-4D97-AF65-F5344CB8AC3E}">
        <p14:creationId xmlns:p14="http://schemas.microsoft.com/office/powerpoint/2010/main" val="22530725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万亿美元</a:t>
            </a:r>
          </a:p>
        </p:txBody>
      </p:sp>
      <p:sp>
        <p:nvSpPr>
          <p:cNvPr id="4" name="灯片编号占位符 3"/>
          <p:cNvSpPr>
            <a:spLocks noGrp="1"/>
          </p:cNvSpPr>
          <p:nvPr>
            <p:ph type="sldNum" sz="quarter" idx="5"/>
          </p:nvPr>
        </p:nvSpPr>
        <p:spPr/>
        <p:txBody>
          <a:bodyPr/>
          <a:lstStyle/>
          <a:p>
            <a:fld id="{EA449A13-D61F-4774-82A6-875E5FF9A332}" type="slidenum">
              <a:rPr lang="zh-CN" altLang="en-US" smtClean="0"/>
              <a:t>43</a:t>
            </a:fld>
            <a:endParaRPr lang="zh-CN" altLang="en-US"/>
          </a:p>
        </p:txBody>
      </p:sp>
    </p:spTree>
    <p:extLst>
      <p:ext uri="{BB962C8B-B14F-4D97-AF65-F5344CB8AC3E}">
        <p14:creationId xmlns:p14="http://schemas.microsoft.com/office/powerpoint/2010/main" val="38171396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A449A13-D61F-4774-82A6-875E5FF9A332}" type="slidenum">
              <a:rPr lang="zh-CN" altLang="en-US" smtClean="0"/>
              <a:t>44</a:t>
            </a:fld>
            <a:endParaRPr lang="zh-CN" altLang="en-US"/>
          </a:p>
        </p:txBody>
      </p:sp>
    </p:spTree>
    <p:extLst>
      <p:ext uri="{BB962C8B-B14F-4D97-AF65-F5344CB8AC3E}">
        <p14:creationId xmlns:p14="http://schemas.microsoft.com/office/powerpoint/2010/main" val="30760349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A449A13-D61F-4774-82A6-875E5FF9A332}" type="slidenum">
              <a:rPr lang="zh-CN" altLang="en-US" smtClean="0"/>
              <a:t>45</a:t>
            </a:fld>
            <a:endParaRPr lang="zh-CN" altLang="en-US"/>
          </a:p>
        </p:txBody>
      </p:sp>
    </p:spTree>
    <p:extLst>
      <p:ext uri="{BB962C8B-B14F-4D97-AF65-F5344CB8AC3E}">
        <p14:creationId xmlns:p14="http://schemas.microsoft.com/office/powerpoint/2010/main" val="79410655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420455" y="287306"/>
            <a:ext cx="7886700" cy="649110"/>
          </a:xfrm>
        </p:spPr>
        <p:txBody>
          <a:bodyPr>
            <a:normAutofit/>
          </a:bodyPr>
          <a:lstStyle>
            <a:lvl1pPr algn="ctr">
              <a:defRPr sz="2700" b="1">
                <a:solidFill>
                  <a:srgbClr val="6F0E6F"/>
                </a:solidFill>
                <a:latin typeface="微软雅黑" panose="020B0503020204020204" pitchFamily="34" charset="-122"/>
                <a:ea typeface="微软雅黑" panose="020B0503020204020204" pitchFamily="34" charset="-122"/>
              </a:defRPr>
            </a:lvl1pPr>
          </a:lstStyle>
          <a:p>
            <a:r>
              <a:rPr lang="zh-CN" altLang="en-US"/>
              <a:t>单击此处编辑母版标题样式</a:t>
            </a:r>
            <a:endParaRPr lang="en-US" dirty="0"/>
          </a:p>
        </p:txBody>
      </p:sp>
      <p:sp>
        <p:nvSpPr>
          <p:cNvPr id="3" name="Content Placeholder 2"/>
          <p:cNvSpPr>
            <a:spLocks noGrp="1"/>
          </p:cNvSpPr>
          <p:nvPr>
            <p:ph idx="1"/>
          </p:nvPr>
        </p:nvSpPr>
        <p:spPr>
          <a:xfrm>
            <a:off x="420456" y="1188138"/>
            <a:ext cx="8301514" cy="5183188"/>
          </a:xfrm>
        </p:spPr>
        <p:txBody>
          <a:bodyPr/>
          <a:lstStyle>
            <a:lvl1pPr>
              <a:defRPr sz="1650" b="0">
                <a:solidFill>
                  <a:schemeClr val="tx1"/>
                </a:solidFill>
                <a:latin typeface="微软雅黑" panose="020B0503020204020204" pitchFamily="34" charset="-122"/>
                <a:ea typeface="微软雅黑" panose="020B0503020204020204" pitchFamily="34" charset="-122"/>
              </a:defRPr>
            </a:lvl1pPr>
            <a:lvl2pPr>
              <a:defRPr sz="1500" b="0">
                <a:solidFill>
                  <a:schemeClr val="tx1"/>
                </a:solidFill>
                <a:latin typeface="微软雅黑" panose="020B0503020204020204" pitchFamily="34" charset="-122"/>
                <a:ea typeface="微软雅黑" panose="020B0503020204020204" pitchFamily="34" charset="-122"/>
              </a:defRPr>
            </a:lvl2pPr>
            <a:lvl3pPr>
              <a:defRPr sz="1500" b="0">
                <a:solidFill>
                  <a:schemeClr val="tx1"/>
                </a:solidFill>
                <a:latin typeface="微软雅黑" panose="020B0503020204020204" pitchFamily="34" charset="-122"/>
                <a:ea typeface="微软雅黑" panose="020B0503020204020204" pitchFamily="34" charset="-122"/>
              </a:defRPr>
            </a:lvl3pPr>
            <a:lvl4pPr>
              <a:defRPr sz="1500" b="0">
                <a:solidFill>
                  <a:schemeClr val="tx1"/>
                </a:solidFill>
                <a:latin typeface="微软雅黑" panose="020B0503020204020204" pitchFamily="34" charset="-122"/>
                <a:ea typeface="微软雅黑" panose="020B0503020204020204" pitchFamily="34" charset="-122"/>
              </a:defRPr>
            </a:lvl4pPr>
            <a:lvl5pPr>
              <a:defRPr sz="1500" b="0">
                <a:solidFill>
                  <a:schemeClr val="tx1"/>
                </a:solidFill>
                <a:latin typeface="微软雅黑" panose="020B0503020204020204" pitchFamily="34" charset="-122"/>
                <a:ea typeface="微软雅黑" panose="020B0503020204020204" pitchFamily="34" charset="-122"/>
              </a:defRPr>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6" name="Slide Number Placeholder 5"/>
          <p:cNvSpPr>
            <a:spLocks noGrp="1"/>
          </p:cNvSpPr>
          <p:nvPr>
            <p:ph type="sldNum" sz="quarter" idx="12"/>
          </p:nvPr>
        </p:nvSpPr>
        <p:spPr>
          <a:xfrm>
            <a:off x="8353748" y="6384713"/>
            <a:ext cx="637186" cy="287222"/>
          </a:xfrm>
        </p:spPr>
        <p:txBody>
          <a:bodyPr/>
          <a:lstStyle>
            <a:lvl1pPr algn="r">
              <a:defRPr sz="1650" b="0">
                <a:solidFill>
                  <a:srgbClr val="6F0E6F"/>
                </a:solidFill>
                <a:latin typeface="Arial" panose="020B0604020202020204" pitchFamily="34" charset="0"/>
                <a:ea typeface="微软雅黑" panose="020B0503020204020204" pitchFamily="34" charset="-122"/>
                <a:cs typeface="Arial" panose="020B0604020202020204" pitchFamily="34" charset="0"/>
              </a:defRPr>
            </a:lvl1pPr>
          </a:lstStyle>
          <a:p>
            <a:fld id="{60B2550D-72F3-4A8E-829C-1304F08F0036}" type="slidenum">
              <a:rPr lang="zh-CN" altLang="en-US" smtClean="0"/>
              <a:t>‹#›</a:t>
            </a:fld>
            <a:endParaRPr lang="zh-CN" altLang="en-US"/>
          </a:p>
        </p:txBody>
      </p:sp>
      <p:pic>
        <p:nvPicPr>
          <p:cNvPr id="18" name="Picture 1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8852" y="6195025"/>
            <a:ext cx="419282" cy="525780"/>
          </a:xfrm>
          <a:prstGeom prst="rect">
            <a:avLst/>
          </a:prstGeom>
        </p:spPr>
      </p:pic>
    </p:spTree>
    <p:extLst>
      <p:ext uri="{BB962C8B-B14F-4D97-AF65-F5344CB8AC3E}">
        <p14:creationId xmlns:p14="http://schemas.microsoft.com/office/powerpoint/2010/main" val="28234154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6" y="365125"/>
            <a:ext cx="1971675"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1" y="365125"/>
            <a:ext cx="5800725"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a:xfrm>
            <a:off x="628650" y="6356353"/>
            <a:ext cx="2057400" cy="365125"/>
          </a:xfrm>
          <a:prstGeom prst="rect">
            <a:avLst/>
          </a:prstGeom>
        </p:spPr>
        <p:txBody>
          <a:bodyPr/>
          <a:lstStyle/>
          <a:p>
            <a:fld id="{31A743B0-4E29-4B35-A064-BFAE5D2DAB0C}" type="datetimeFigureOut">
              <a:rPr lang="zh-CN" altLang="en-US" smtClean="0"/>
              <a:t>2024/3/8</a:t>
            </a:fld>
            <a:endParaRPr lang="zh-CN" altLang="en-US"/>
          </a:p>
        </p:txBody>
      </p:sp>
      <p:sp>
        <p:nvSpPr>
          <p:cNvPr id="5" name="Footer Placeholder 4"/>
          <p:cNvSpPr>
            <a:spLocks noGrp="1"/>
          </p:cNvSpPr>
          <p:nvPr>
            <p:ph type="ftr" sz="quarter" idx="11"/>
          </p:nvPr>
        </p:nvSpPr>
        <p:spPr>
          <a:xfrm>
            <a:off x="3028950" y="6356353"/>
            <a:ext cx="3086100" cy="365125"/>
          </a:xfrm>
          <a:prstGeom prst="rect">
            <a:avLst/>
          </a:prstGeom>
        </p:spPr>
        <p:txBody>
          <a:bodyPr/>
          <a:lstStyle/>
          <a:p>
            <a:endParaRPr lang="zh-CN" altLang="en-US"/>
          </a:p>
        </p:txBody>
      </p:sp>
      <p:sp>
        <p:nvSpPr>
          <p:cNvPr id="6" name="Slide Number Placeholder 5"/>
          <p:cNvSpPr>
            <a:spLocks noGrp="1"/>
          </p:cNvSpPr>
          <p:nvPr>
            <p:ph type="sldNum" sz="quarter" idx="12"/>
          </p:nvPr>
        </p:nvSpPr>
        <p:spPr/>
        <p:txBody>
          <a:bodyPr/>
          <a:lstStyle/>
          <a:p>
            <a:fld id="{60B2550D-72F3-4A8E-829C-1304F08F0036}" type="slidenum">
              <a:rPr lang="zh-CN" altLang="en-US" smtClean="0"/>
              <a:t>‹#›</a:t>
            </a:fld>
            <a:endParaRPr lang="zh-CN" altLang="en-US"/>
          </a:p>
        </p:txBody>
      </p:sp>
    </p:spTree>
    <p:extLst>
      <p:ext uri="{BB962C8B-B14F-4D97-AF65-F5344CB8AC3E}">
        <p14:creationId xmlns:p14="http://schemas.microsoft.com/office/powerpoint/2010/main" val="38969416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499839"/>
            <a:ext cx="7772400" cy="2051824"/>
          </a:xfrm>
        </p:spPr>
        <p:txBody>
          <a:bodyPr anchor="ctr" anchorCtr="0">
            <a:normAutofit/>
          </a:bodyPr>
          <a:lstStyle>
            <a:lvl1pPr algn="ctr">
              <a:lnSpc>
                <a:spcPct val="150000"/>
              </a:lnSpc>
              <a:defRPr sz="3600" b="1">
                <a:solidFill>
                  <a:srgbClr val="6F0E6F"/>
                </a:solidFill>
                <a:latin typeface="微软雅黑" panose="020B0503020204020204" pitchFamily="34" charset="-122"/>
                <a:ea typeface="微软雅黑" panose="020B0503020204020204" pitchFamily="34" charset="-122"/>
                <a:cs typeface="Arial" panose="020B0604020202020204" pitchFamily="34" charset="0"/>
              </a:defRPr>
            </a:lvl1pPr>
          </a:lstStyle>
          <a:p>
            <a:r>
              <a:rPr lang="zh-CN" altLang="en-US"/>
              <a:t>单击此处编辑母版标题样式</a:t>
            </a:r>
            <a:endParaRPr lang="en-US" dirty="0"/>
          </a:p>
        </p:txBody>
      </p:sp>
      <p:sp>
        <p:nvSpPr>
          <p:cNvPr id="3" name="Subtitle 2"/>
          <p:cNvSpPr>
            <a:spLocks noGrp="1"/>
          </p:cNvSpPr>
          <p:nvPr>
            <p:ph type="subTitle" idx="1"/>
          </p:nvPr>
        </p:nvSpPr>
        <p:spPr>
          <a:xfrm>
            <a:off x="2316666" y="3883361"/>
            <a:ext cx="4510668" cy="2012795"/>
          </a:xfrm>
        </p:spPr>
        <p:txBody>
          <a:bodyPr anchor="ctr" anchorCtr="0">
            <a:normAutofit/>
          </a:bodyPr>
          <a:lstStyle>
            <a:lvl1pPr marL="0" indent="0" algn="ctr">
              <a:buNone/>
              <a:defRPr sz="1950">
                <a:latin typeface="微软雅黑" panose="020B0503020204020204" pitchFamily="34" charset="-122"/>
                <a:ea typeface="微软雅黑" panose="020B0503020204020204" pitchFamily="34" charset="-122"/>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单击以编辑母版副标题样式</a:t>
            </a:r>
            <a:endParaRPr lang="en-US" dirty="0"/>
          </a:p>
        </p:txBody>
      </p:sp>
      <p:grpSp>
        <p:nvGrpSpPr>
          <p:cNvPr id="5" name="组合 4"/>
          <p:cNvGrpSpPr>
            <a:grpSpLocks noChangeAspect="1"/>
          </p:cNvGrpSpPr>
          <p:nvPr/>
        </p:nvGrpSpPr>
        <p:grpSpPr>
          <a:xfrm>
            <a:off x="3672000" y="6119716"/>
            <a:ext cx="1800000" cy="566345"/>
            <a:chOff x="2046962" y="6014881"/>
            <a:chExt cx="2288359" cy="720000"/>
          </a:xfrm>
        </p:grpSpPr>
        <p:pic>
          <p:nvPicPr>
            <p:cNvPr id="17" name="Picture 1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90970" y="6050881"/>
              <a:ext cx="1544351" cy="648000"/>
            </a:xfrm>
            <a:prstGeom prst="rect">
              <a:avLst/>
            </a:prstGeom>
          </p:spPr>
        </p:pic>
        <p:pic>
          <p:nvPicPr>
            <p:cNvPr id="18" name="Picture 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46962" y="6014881"/>
              <a:ext cx="585611" cy="720000"/>
            </a:xfrm>
            <a:prstGeom prst="rect">
              <a:avLst/>
            </a:prstGeom>
          </p:spPr>
        </p:pic>
      </p:grpSp>
    </p:spTree>
    <p:extLst>
      <p:ext uri="{BB962C8B-B14F-4D97-AF65-F5344CB8AC3E}">
        <p14:creationId xmlns:p14="http://schemas.microsoft.com/office/powerpoint/2010/main" val="22995072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41"/>
            <a:ext cx="7886700" cy="2852737"/>
          </a:xfrm>
        </p:spPr>
        <p:txBody>
          <a:bodyPr anchor="b"/>
          <a:lstStyle>
            <a:lvl1pPr>
              <a:defRPr sz="4500"/>
            </a:lvl1pPr>
          </a:lstStyle>
          <a:p>
            <a:r>
              <a:rPr lang="zh-CN" altLang="en-US"/>
              <a:t>单击此处编辑母版标题样式</a:t>
            </a:r>
            <a:endParaRPr lang="en-US" dirty="0"/>
          </a:p>
        </p:txBody>
      </p:sp>
      <p:sp>
        <p:nvSpPr>
          <p:cNvPr id="3" name="Text Placeholder 2"/>
          <p:cNvSpPr>
            <a:spLocks noGrp="1"/>
          </p:cNvSpPr>
          <p:nvPr>
            <p:ph type="body" idx="1"/>
          </p:nvPr>
        </p:nvSpPr>
        <p:spPr>
          <a:xfrm>
            <a:off x="623888" y="4589466"/>
            <a:ext cx="7886700" cy="1500187"/>
          </a:xfrm>
        </p:spPr>
        <p:txBody>
          <a:bodyPr/>
          <a:lstStyle>
            <a:lvl1pPr marL="0" indent="0">
              <a:buNone/>
              <a:defRPr sz="18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a:xfrm>
            <a:off x="628650" y="6356353"/>
            <a:ext cx="2057400" cy="365125"/>
          </a:xfrm>
          <a:prstGeom prst="rect">
            <a:avLst/>
          </a:prstGeom>
        </p:spPr>
        <p:txBody>
          <a:bodyPr/>
          <a:lstStyle/>
          <a:p>
            <a:fld id="{31A743B0-4E29-4B35-A064-BFAE5D2DAB0C}" type="datetimeFigureOut">
              <a:rPr lang="zh-CN" altLang="en-US" smtClean="0"/>
              <a:t>2024/3/8</a:t>
            </a:fld>
            <a:endParaRPr lang="zh-CN" altLang="en-US"/>
          </a:p>
        </p:txBody>
      </p:sp>
      <p:sp>
        <p:nvSpPr>
          <p:cNvPr id="5" name="Footer Placeholder 4"/>
          <p:cNvSpPr>
            <a:spLocks noGrp="1"/>
          </p:cNvSpPr>
          <p:nvPr>
            <p:ph type="ftr" sz="quarter" idx="11"/>
          </p:nvPr>
        </p:nvSpPr>
        <p:spPr>
          <a:xfrm>
            <a:off x="3028950" y="6356353"/>
            <a:ext cx="3086100" cy="365125"/>
          </a:xfrm>
          <a:prstGeom prst="rect">
            <a:avLst/>
          </a:prstGeom>
        </p:spPr>
        <p:txBody>
          <a:bodyPr/>
          <a:lstStyle/>
          <a:p>
            <a:endParaRPr lang="zh-CN" altLang="en-US"/>
          </a:p>
        </p:txBody>
      </p:sp>
      <p:sp>
        <p:nvSpPr>
          <p:cNvPr id="6" name="Slide Number Placeholder 5"/>
          <p:cNvSpPr>
            <a:spLocks noGrp="1"/>
          </p:cNvSpPr>
          <p:nvPr>
            <p:ph type="sldNum" sz="quarter" idx="12"/>
          </p:nvPr>
        </p:nvSpPr>
        <p:spPr/>
        <p:txBody>
          <a:bodyPr/>
          <a:lstStyle/>
          <a:p>
            <a:fld id="{60B2550D-72F3-4A8E-829C-1304F08F0036}" type="slidenum">
              <a:rPr lang="zh-CN" altLang="en-US" smtClean="0"/>
              <a:t>‹#›</a:t>
            </a:fld>
            <a:endParaRPr lang="zh-CN" altLang="en-US"/>
          </a:p>
        </p:txBody>
      </p:sp>
    </p:spTree>
    <p:extLst>
      <p:ext uri="{BB962C8B-B14F-4D97-AF65-F5344CB8AC3E}">
        <p14:creationId xmlns:p14="http://schemas.microsoft.com/office/powerpoint/2010/main" val="9022532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a:xfrm>
            <a:off x="628650" y="6356353"/>
            <a:ext cx="2057400" cy="365125"/>
          </a:xfrm>
          <a:prstGeom prst="rect">
            <a:avLst/>
          </a:prstGeom>
        </p:spPr>
        <p:txBody>
          <a:bodyPr/>
          <a:lstStyle/>
          <a:p>
            <a:fld id="{31A743B0-4E29-4B35-A064-BFAE5D2DAB0C}" type="datetimeFigureOut">
              <a:rPr lang="zh-CN" altLang="en-US" smtClean="0"/>
              <a:t>2024/3/8</a:t>
            </a:fld>
            <a:endParaRPr lang="zh-CN" altLang="en-US"/>
          </a:p>
        </p:txBody>
      </p:sp>
      <p:sp>
        <p:nvSpPr>
          <p:cNvPr id="6" name="Footer Placeholder 5"/>
          <p:cNvSpPr>
            <a:spLocks noGrp="1"/>
          </p:cNvSpPr>
          <p:nvPr>
            <p:ph type="ftr" sz="quarter" idx="11"/>
          </p:nvPr>
        </p:nvSpPr>
        <p:spPr>
          <a:xfrm>
            <a:off x="3028950" y="6356353"/>
            <a:ext cx="3086100" cy="365125"/>
          </a:xfrm>
          <a:prstGeom prst="rect">
            <a:avLst/>
          </a:prstGeom>
        </p:spPr>
        <p:txBody>
          <a:bodyPr/>
          <a:lstStyle/>
          <a:p>
            <a:endParaRPr lang="zh-CN" altLang="en-US"/>
          </a:p>
        </p:txBody>
      </p:sp>
      <p:sp>
        <p:nvSpPr>
          <p:cNvPr id="7" name="Slide Number Placeholder 6"/>
          <p:cNvSpPr>
            <a:spLocks noGrp="1"/>
          </p:cNvSpPr>
          <p:nvPr>
            <p:ph type="sldNum" sz="quarter" idx="12"/>
          </p:nvPr>
        </p:nvSpPr>
        <p:spPr/>
        <p:txBody>
          <a:bodyPr/>
          <a:lstStyle/>
          <a:p>
            <a:fld id="{60B2550D-72F3-4A8E-829C-1304F08F0036}" type="slidenum">
              <a:rPr lang="zh-CN" altLang="en-US" smtClean="0"/>
              <a:t>‹#›</a:t>
            </a:fld>
            <a:endParaRPr lang="zh-CN" altLang="en-US"/>
          </a:p>
        </p:txBody>
      </p:sp>
    </p:spTree>
    <p:extLst>
      <p:ext uri="{BB962C8B-B14F-4D97-AF65-F5344CB8AC3E}">
        <p14:creationId xmlns:p14="http://schemas.microsoft.com/office/powerpoint/2010/main" val="18702681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8"/>
            <a:ext cx="78867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编辑母版文本样式</a:t>
            </a:r>
          </a:p>
        </p:txBody>
      </p:sp>
      <p:sp>
        <p:nvSpPr>
          <p:cNvPr id="4" name="Content Placeholder 3"/>
          <p:cNvSpPr>
            <a:spLocks noGrp="1"/>
          </p:cNvSpPr>
          <p:nvPr>
            <p:ph sz="half" idx="2"/>
          </p:nvPr>
        </p:nvSpPr>
        <p:spPr>
          <a:xfrm>
            <a:off x="629842" y="2505075"/>
            <a:ext cx="3868340"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4629151"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编辑母版文本样式</a:t>
            </a:r>
          </a:p>
        </p:txBody>
      </p:sp>
      <p:sp>
        <p:nvSpPr>
          <p:cNvPr id="6" name="Content Placeholder 5"/>
          <p:cNvSpPr>
            <a:spLocks noGrp="1"/>
          </p:cNvSpPr>
          <p:nvPr>
            <p:ph sz="quarter" idx="4"/>
          </p:nvPr>
        </p:nvSpPr>
        <p:spPr>
          <a:xfrm>
            <a:off x="4629151" y="2505075"/>
            <a:ext cx="3887391"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a:xfrm>
            <a:off x="628650" y="6356353"/>
            <a:ext cx="2057400" cy="365125"/>
          </a:xfrm>
          <a:prstGeom prst="rect">
            <a:avLst/>
          </a:prstGeom>
        </p:spPr>
        <p:txBody>
          <a:bodyPr/>
          <a:lstStyle/>
          <a:p>
            <a:fld id="{31A743B0-4E29-4B35-A064-BFAE5D2DAB0C}" type="datetimeFigureOut">
              <a:rPr lang="zh-CN" altLang="en-US" smtClean="0"/>
              <a:t>2024/3/8</a:t>
            </a:fld>
            <a:endParaRPr lang="zh-CN" altLang="en-US"/>
          </a:p>
        </p:txBody>
      </p:sp>
      <p:sp>
        <p:nvSpPr>
          <p:cNvPr id="8" name="Footer Placeholder 7"/>
          <p:cNvSpPr>
            <a:spLocks noGrp="1"/>
          </p:cNvSpPr>
          <p:nvPr>
            <p:ph type="ftr" sz="quarter" idx="11"/>
          </p:nvPr>
        </p:nvSpPr>
        <p:spPr>
          <a:xfrm>
            <a:off x="3028950" y="6356353"/>
            <a:ext cx="3086100" cy="365125"/>
          </a:xfrm>
          <a:prstGeom prst="rect">
            <a:avLst/>
          </a:prstGeom>
        </p:spPr>
        <p:txBody>
          <a:bodyPr/>
          <a:lstStyle/>
          <a:p>
            <a:endParaRPr lang="zh-CN" altLang="en-US"/>
          </a:p>
        </p:txBody>
      </p:sp>
      <p:sp>
        <p:nvSpPr>
          <p:cNvPr id="9" name="Slide Number Placeholder 8"/>
          <p:cNvSpPr>
            <a:spLocks noGrp="1"/>
          </p:cNvSpPr>
          <p:nvPr>
            <p:ph type="sldNum" sz="quarter" idx="12"/>
          </p:nvPr>
        </p:nvSpPr>
        <p:spPr/>
        <p:txBody>
          <a:bodyPr/>
          <a:lstStyle/>
          <a:p>
            <a:fld id="{60B2550D-72F3-4A8E-829C-1304F08F0036}" type="slidenum">
              <a:rPr lang="zh-CN" altLang="en-US" smtClean="0"/>
              <a:t>‹#›</a:t>
            </a:fld>
            <a:endParaRPr lang="zh-CN" altLang="en-US"/>
          </a:p>
        </p:txBody>
      </p:sp>
    </p:spTree>
    <p:extLst>
      <p:ext uri="{BB962C8B-B14F-4D97-AF65-F5344CB8AC3E}">
        <p14:creationId xmlns:p14="http://schemas.microsoft.com/office/powerpoint/2010/main" val="28088721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latin typeface="微软雅黑" panose="020B0503020204020204" pitchFamily="34" charset="-122"/>
                <a:ea typeface="微软雅黑" panose="020B0503020204020204" pitchFamily="34" charset="-122"/>
              </a:defRPr>
            </a:lvl1pPr>
          </a:lstStyle>
          <a:p>
            <a:r>
              <a:rPr lang="zh-CN" altLang="en-US"/>
              <a:t>单击此处编辑母版标题样式</a:t>
            </a:r>
            <a:endParaRPr lang="en-US" dirty="0"/>
          </a:p>
        </p:txBody>
      </p:sp>
      <p:sp>
        <p:nvSpPr>
          <p:cNvPr id="3" name="Date Placeholder 2"/>
          <p:cNvSpPr>
            <a:spLocks noGrp="1"/>
          </p:cNvSpPr>
          <p:nvPr>
            <p:ph type="dt" sz="half" idx="10"/>
          </p:nvPr>
        </p:nvSpPr>
        <p:spPr>
          <a:xfrm>
            <a:off x="628650" y="6356353"/>
            <a:ext cx="2057400" cy="365125"/>
          </a:xfrm>
          <a:prstGeom prst="rect">
            <a:avLst/>
          </a:prstGeom>
        </p:spPr>
        <p:txBody>
          <a:bodyPr/>
          <a:lstStyle/>
          <a:p>
            <a:fld id="{31A743B0-4E29-4B35-A064-BFAE5D2DAB0C}" type="datetimeFigureOut">
              <a:rPr lang="zh-CN" altLang="en-US" smtClean="0"/>
              <a:t>2024/3/8</a:t>
            </a:fld>
            <a:endParaRPr lang="zh-CN" altLang="en-US"/>
          </a:p>
        </p:txBody>
      </p:sp>
      <p:sp>
        <p:nvSpPr>
          <p:cNvPr id="4" name="Footer Placeholder 3"/>
          <p:cNvSpPr>
            <a:spLocks noGrp="1"/>
          </p:cNvSpPr>
          <p:nvPr>
            <p:ph type="ftr" sz="quarter" idx="11"/>
          </p:nvPr>
        </p:nvSpPr>
        <p:spPr>
          <a:xfrm>
            <a:off x="3028950" y="6356353"/>
            <a:ext cx="3086100" cy="365125"/>
          </a:xfrm>
          <a:prstGeom prst="rect">
            <a:avLst/>
          </a:prstGeom>
        </p:spPr>
        <p:txBody>
          <a:bodyPr/>
          <a:lstStyle/>
          <a:p>
            <a:endParaRPr lang="zh-CN" altLang="en-US"/>
          </a:p>
        </p:txBody>
      </p:sp>
      <p:sp>
        <p:nvSpPr>
          <p:cNvPr id="5" name="Slide Number Placeholder 4"/>
          <p:cNvSpPr>
            <a:spLocks noGrp="1"/>
          </p:cNvSpPr>
          <p:nvPr>
            <p:ph type="sldNum" sz="quarter" idx="12"/>
          </p:nvPr>
        </p:nvSpPr>
        <p:spPr/>
        <p:txBody>
          <a:bodyPr/>
          <a:lstStyle/>
          <a:p>
            <a:fld id="{60B2550D-72F3-4A8E-829C-1304F08F0036}" type="slidenum">
              <a:rPr lang="zh-CN" altLang="en-US" smtClean="0"/>
              <a:t>‹#›</a:t>
            </a:fld>
            <a:endParaRPr lang="zh-CN" altLang="en-US"/>
          </a:p>
        </p:txBody>
      </p:sp>
    </p:spTree>
    <p:extLst>
      <p:ext uri="{BB962C8B-B14F-4D97-AF65-F5344CB8AC3E}">
        <p14:creationId xmlns:p14="http://schemas.microsoft.com/office/powerpoint/2010/main" val="3801768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28650" y="6356353"/>
            <a:ext cx="2057400" cy="365125"/>
          </a:xfrm>
          <a:prstGeom prst="rect">
            <a:avLst/>
          </a:prstGeom>
        </p:spPr>
        <p:txBody>
          <a:bodyPr/>
          <a:lstStyle/>
          <a:p>
            <a:fld id="{31A743B0-4E29-4B35-A064-BFAE5D2DAB0C}" type="datetimeFigureOut">
              <a:rPr lang="zh-CN" altLang="en-US" smtClean="0"/>
              <a:t>2024/3/8</a:t>
            </a:fld>
            <a:endParaRPr lang="zh-CN" altLang="en-US"/>
          </a:p>
        </p:txBody>
      </p:sp>
      <p:sp>
        <p:nvSpPr>
          <p:cNvPr id="3" name="Footer Placeholder 2"/>
          <p:cNvSpPr>
            <a:spLocks noGrp="1"/>
          </p:cNvSpPr>
          <p:nvPr>
            <p:ph type="ftr" sz="quarter" idx="11"/>
          </p:nvPr>
        </p:nvSpPr>
        <p:spPr>
          <a:xfrm>
            <a:off x="3028950" y="6356353"/>
            <a:ext cx="3086100" cy="365125"/>
          </a:xfrm>
          <a:prstGeom prst="rect">
            <a:avLst/>
          </a:prstGeom>
        </p:spPr>
        <p:txBody>
          <a:bodyPr/>
          <a:lstStyle/>
          <a:p>
            <a:endParaRPr lang="zh-CN" altLang="en-US"/>
          </a:p>
        </p:txBody>
      </p:sp>
      <p:sp>
        <p:nvSpPr>
          <p:cNvPr id="4" name="Slide Number Placeholder 3"/>
          <p:cNvSpPr>
            <a:spLocks noGrp="1"/>
          </p:cNvSpPr>
          <p:nvPr>
            <p:ph type="sldNum" sz="quarter" idx="12"/>
          </p:nvPr>
        </p:nvSpPr>
        <p:spPr/>
        <p:txBody>
          <a:bodyPr/>
          <a:lstStyle/>
          <a:p>
            <a:fld id="{60B2550D-72F3-4A8E-829C-1304F08F0036}" type="slidenum">
              <a:rPr lang="zh-CN" altLang="en-US" smtClean="0"/>
              <a:t>‹#›</a:t>
            </a:fld>
            <a:endParaRPr lang="zh-CN" altLang="en-US"/>
          </a:p>
        </p:txBody>
      </p:sp>
    </p:spTree>
    <p:extLst>
      <p:ext uri="{BB962C8B-B14F-4D97-AF65-F5344CB8AC3E}">
        <p14:creationId xmlns:p14="http://schemas.microsoft.com/office/powerpoint/2010/main" val="20407618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987428"/>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编辑母版文本样式</a:t>
            </a:r>
          </a:p>
        </p:txBody>
      </p:sp>
      <p:sp>
        <p:nvSpPr>
          <p:cNvPr id="5" name="Date Placeholder 4"/>
          <p:cNvSpPr>
            <a:spLocks noGrp="1"/>
          </p:cNvSpPr>
          <p:nvPr>
            <p:ph type="dt" sz="half" idx="10"/>
          </p:nvPr>
        </p:nvSpPr>
        <p:spPr>
          <a:xfrm>
            <a:off x="628650" y="6356353"/>
            <a:ext cx="2057400" cy="365125"/>
          </a:xfrm>
          <a:prstGeom prst="rect">
            <a:avLst/>
          </a:prstGeom>
        </p:spPr>
        <p:txBody>
          <a:bodyPr/>
          <a:lstStyle/>
          <a:p>
            <a:fld id="{31A743B0-4E29-4B35-A064-BFAE5D2DAB0C}" type="datetimeFigureOut">
              <a:rPr lang="zh-CN" altLang="en-US" smtClean="0"/>
              <a:t>2024/3/8</a:t>
            </a:fld>
            <a:endParaRPr lang="zh-CN" altLang="en-US"/>
          </a:p>
        </p:txBody>
      </p:sp>
      <p:sp>
        <p:nvSpPr>
          <p:cNvPr id="6" name="Footer Placeholder 5"/>
          <p:cNvSpPr>
            <a:spLocks noGrp="1"/>
          </p:cNvSpPr>
          <p:nvPr>
            <p:ph type="ftr" sz="quarter" idx="11"/>
          </p:nvPr>
        </p:nvSpPr>
        <p:spPr>
          <a:xfrm>
            <a:off x="3028950" y="6356353"/>
            <a:ext cx="3086100" cy="365125"/>
          </a:xfrm>
          <a:prstGeom prst="rect">
            <a:avLst/>
          </a:prstGeom>
        </p:spPr>
        <p:txBody>
          <a:bodyPr/>
          <a:lstStyle/>
          <a:p>
            <a:endParaRPr lang="zh-CN" altLang="en-US"/>
          </a:p>
        </p:txBody>
      </p:sp>
      <p:sp>
        <p:nvSpPr>
          <p:cNvPr id="7" name="Slide Number Placeholder 6"/>
          <p:cNvSpPr>
            <a:spLocks noGrp="1"/>
          </p:cNvSpPr>
          <p:nvPr>
            <p:ph type="sldNum" sz="quarter" idx="12"/>
          </p:nvPr>
        </p:nvSpPr>
        <p:spPr/>
        <p:txBody>
          <a:bodyPr/>
          <a:lstStyle/>
          <a:p>
            <a:fld id="{60B2550D-72F3-4A8E-829C-1304F08F0036}" type="slidenum">
              <a:rPr lang="zh-CN" altLang="en-US" smtClean="0"/>
              <a:t>‹#›</a:t>
            </a:fld>
            <a:endParaRPr lang="zh-CN" altLang="en-US"/>
          </a:p>
        </p:txBody>
      </p:sp>
    </p:spTree>
    <p:extLst>
      <p:ext uri="{BB962C8B-B14F-4D97-AF65-F5344CB8AC3E}">
        <p14:creationId xmlns:p14="http://schemas.microsoft.com/office/powerpoint/2010/main" val="11585498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987428"/>
            <a:ext cx="4629150" cy="4873625"/>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CN" altLang="en-US"/>
              <a:t>单击图标添加图片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编辑母版文本样式</a:t>
            </a:r>
          </a:p>
        </p:txBody>
      </p:sp>
      <p:sp>
        <p:nvSpPr>
          <p:cNvPr id="5" name="Date Placeholder 4"/>
          <p:cNvSpPr>
            <a:spLocks noGrp="1"/>
          </p:cNvSpPr>
          <p:nvPr>
            <p:ph type="dt" sz="half" idx="10"/>
          </p:nvPr>
        </p:nvSpPr>
        <p:spPr>
          <a:xfrm>
            <a:off x="628650" y="6356353"/>
            <a:ext cx="2057400" cy="365125"/>
          </a:xfrm>
          <a:prstGeom prst="rect">
            <a:avLst/>
          </a:prstGeom>
        </p:spPr>
        <p:txBody>
          <a:bodyPr/>
          <a:lstStyle/>
          <a:p>
            <a:fld id="{31A743B0-4E29-4B35-A064-BFAE5D2DAB0C}" type="datetimeFigureOut">
              <a:rPr lang="zh-CN" altLang="en-US" smtClean="0"/>
              <a:t>2024/3/8</a:t>
            </a:fld>
            <a:endParaRPr lang="zh-CN" altLang="en-US"/>
          </a:p>
        </p:txBody>
      </p:sp>
      <p:sp>
        <p:nvSpPr>
          <p:cNvPr id="6" name="Footer Placeholder 5"/>
          <p:cNvSpPr>
            <a:spLocks noGrp="1"/>
          </p:cNvSpPr>
          <p:nvPr>
            <p:ph type="ftr" sz="quarter" idx="11"/>
          </p:nvPr>
        </p:nvSpPr>
        <p:spPr>
          <a:xfrm>
            <a:off x="3028950" y="6356353"/>
            <a:ext cx="3086100" cy="365125"/>
          </a:xfrm>
          <a:prstGeom prst="rect">
            <a:avLst/>
          </a:prstGeom>
        </p:spPr>
        <p:txBody>
          <a:bodyPr/>
          <a:lstStyle/>
          <a:p>
            <a:endParaRPr lang="zh-CN" altLang="en-US"/>
          </a:p>
        </p:txBody>
      </p:sp>
      <p:sp>
        <p:nvSpPr>
          <p:cNvPr id="7" name="Slide Number Placeholder 6"/>
          <p:cNvSpPr>
            <a:spLocks noGrp="1"/>
          </p:cNvSpPr>
          <p:nvPr>
            <p:ph type="sldNum" sz="quarter" idx="12"/>
          </p:nvPr>
        </p:nvSpPr>
        <p:spPr/>
        <p:txBody>
          <a:bodyPr/>
          <a:lstStyle/>
          <a:p>
            <a:fld id="{60B2550D-72F3-4A8E-829C-1304F08F0036}" type="slidenum">
              <a:rPr lang="zh-CN" altLang="en-US" smtClean="0"/>
              <a:t>‹#›</a:t>
            </a:fld>
            <a:endParaRPr lang="zh-CN" altLang="en-US"/>
          </a:p>
        </p:txBody>
      </p:sp>
    </p:spTree>
    <p:extLst>
      <p:ext uri="{BB962C8B-B14F-4D97-AF65-F5344CB8AC3E}">
        <p14:creationId xmlns:p14="http://schemas.microsoft.com/office/powerpoint/2010/main" val="35494498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a:xfrm>
            <a:off x="628650" y="6356353"/>
            <a:ext cx="2057400" cy="365125"/>
          </a:xfrm>
          <a:prstGeom prst="rect">
            <a:avLst/>
          </a:prstGeom>
        </p:spPr>
        <p:txBody>
          <a:bodyPr/>
          <a:lstStyle/>
          <a:p>
            <a:fld id="{31A743B0-4E29-4B35-A064-BFAE5D2DAB0C}" type="datetimeFigureOut">
              <a:rPr lang="zh-CN" altLang="en-US" smtClean="0"/>
              <a:t>2024/3/8</a:t>
            </a:fld>
            <a:endParaRPr lang="zh-CN" altLang="en-US"/>
          </a:p>
        </p:txBody>
      </p:sp>
      <p:sp>
        <p:nvSpPr>
          <p:cNvPr id="5" name="Footer Placeholder 4"/>
          <p:cNvSpPr>
            <a:spLocks noGrp="1"/>
          </p:cNvSpPr>
          <p:nvPr>
            <p:ph type="ftr" sz="quarter" idx="11"/>
          </p:nvPr>
        </p:nvSpPr>
        <p:spPr>
          <a:xfrm>
            <a:off x="3028950" y="6356353"/>
            <a:ext cx="3086100" cy="365125"/>
          </a:xfrm>
          <a:prstGeom prst="rect">
            <a:avLst/>
          </a:prstGeom>
        </p:spPr>
        <p:txBody>
          <a:bodyPr/>
          <a:lstStyle/>
          <a:p>
            <a:endParaRPr lang="zh-CN" altLang="en-US"/>
          </a:p>
        </p:txBody>
      </p:sp>
      <p:sp>
        <p:nvSpPr>
          <p:cNvPr id="6" name="Slide Number Placeholder 5"/>
          <p:cNvSpPr>
            <a:spLocks noGrp="1"/>
          </p:cNvSpPr>
          <p:nvPr>
            <p:ph type="sldNum" sz="quarter" idx="12"/>
          </p:nvPr>
        </p:nvSpPr>
        <p:spPr/>
        <p:txBody>
          <a:bodyPr/>
          <a:lstStyle/>
          <a:p>
            <a:fld id="{60B2550D-72F3-4A8E-829C-1304F08F0036}" type="slidenum">
              <a:rPr lang="zh-CN" altLang="en-US" smtClean="0"/>
              <a:t>‹#›</a:t>
            </a:fld>
            <a:endParaRPr lang="zh-CN" altLang="en-US"/>
          </a:p>
        </p:txBody>
      </p:sp>
    </p:spTree>
    <p:extLst>
      <p:ext uri="{BB962C8B-B14F-4D97-AF65-F5344CB8AC3E}">
        <p14:creationId xmlns:p14="http://schemas.microsoft.com/office/powerpoint/2010/main" val="10315713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7"/>
            <a:ext cx="7886700" cy="869314"/>
          </a:xfrm>
          <a:prstGeom prst="rect">
            <a:avLst/>
          </a:prstGeom>
        </p:spPr>
        <p:txBody>
          <a:bodyPr vert="horz" lIns="91440" tIns="45720" rIns="91440" bIns="45720" rtlCol="0" anchor="ctr">
            <a:normAutofit/>
          </a:bodyPr>
          <a:lstStyle/>
          <a:p>
            <a:r>
              <a:rPr lang="zh-CN" altLang="en-US" dirty="0"/>
              <a:t>单击此处编辑母版标题样式</a:t>
            </a:r>
            <a:endParaRPr lang="en-US" dirty="0"/>
          </a:p>
        </p:txBody>
      </p:sp>
      <p:sp>
        <p:nvSpPr>
          <p:cNvPr id="3" name="Text Placeholder 2"/>
          <p:cNvSpPr>
            <a:spLocks noGrp="1"/>
          </p:cNvSpPr>
          <p:nvPr>
            <p:ph type="body" idx="1"/>
          </p:nvPr>
        </p:nvSpPr>
        <p:spPr>
          <a:xfrm>
            <a:off x="628650" y="1402081"/>
            <a:ext cx="7886700" cy="4602480"/>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6" name="Slide Number Placeholder 5"/>
          <p:cNvSpPr>
            <a:spLocks noGrp="1"/>
          </p:cNvSpPr>
          <p:nvPr>
            <p:ph type="sldNum" sz="quarter" idx="4"/>
          </p:nvPr>
        </p:nvSpPr>
        <p:spPr>
          <a:xfrm>
            <a:off x="8040029" y="6434254"/>
            <a:ext cx="475321" cy="287222"/>
          </a:xfrm>
          <a:prstGeom prst="rect">
            <a:avLst/>
          </a:prstGeom>
        </p:spPr>
        <p:txBody>
          <a:bodyPr vert="horz" lIns="91440" tIns="45720" rIns="91440" bIns="45720" rtlCol="0" anchor="ctr"/>
          <a:lstStyle>
            <a:lvl1pPr algn="ctr">
              <a:defRPr sz="1200" b="1">
                <a:solidFill>
                  <a:schemeClr val="bg1"/>
                </a:solidFill>
              </a:defRPr>
            </a:lvl1pPr>
          </a:lstStyle>
          <a:p>
            <a:fld id="{60B2550D-72F3-4A8E-829C-1304F08F0036}" type="slidenum">
              <a:rPr lang="zh-CN" altLang="en-US" smtClean="0"/>
              <a:t>‹#›</a:t>
            </a:fld>
            <a:endParaRPr lang="zh-CN" altLang="en-US"/>
          </a:p>
        </p:txBody>
      </p:sp>
    </p:spTree>
    <p:extLst>
      <p:ext uri="{BB962C8B-B14F-4D97-AF65-F5344CB8AC3E}">
        <p14:creationId xmlns:p14="http://schemas.microsoft.com/office/powerpoint/2010/main" val="46355647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685800" rtl="0" eaLnBrk="1" latinLnBrk="0" hangingPunct="1">
        <a:lnSpc>
          <a:spcPct val="90000"/>
        </a:lnSpc>
        <a:spcBef>
          <a:spcPct val="0"/>
        </a:spcBef>
        <a:buNone/>
        <a:defRPr sz="2700" kern="1200">
          <a:solidFill>
            <a:srgbClr val="6A005F"/>
          </a:solidFill>
          <a:latin typeface="黑体" panose="02010609060101010101" pitchFamily="49" charset="-122"/>
          <a:ea typeface="黑体" panose="02010609060101010101" pitchFamily="49" charset="-122"/>
          <a:cs typeface="+mj-cs"/>
        </a:defRPr>
      </a:lvl1pPr>
    </p:titleStyle>
    <p:bodyStyle>
      <a:lvl1pPr marL="171450" indent="-171450" algn="l" defTabSz="685800" rtl="0" eaLnBrk="1" latinLnBrk="0" hangingPunct="1">
        <a:lnSpc>
          <a:spcPts val="2160"/>
        </a:lnSpc>
        <a:spcBef>
          <a:spcPts val="750"/>
        </a:spcBef>
        <a:buFont typeface="Arial" panose="020B0604020202020204" pitchFamily="34" charset="0"/>
        <a:buChar char="•"/>
        <a:defRPr sz="1800" kern="1200">
          <a:solidFill>
            <a:schemeClr val="tx1"/>
          </a:solidFill>
          <a:latin typeface="+mn-lt"/>
          <a:ea typeface="+mn-ea"/>
          <a:cs typeface="+mn-cs"/>
        </a:defRPr>
      </a:lvl1pPr>
      <a:lvl2pPr marL="514350" indent="-171450" algn="l" defTabSz="685800" rtl="0" eaLnBrk="1" latinLnBrk="0" hangingPunct="1">
        <a:lnSpc>
          <a:spcPts val="2160"/>
        </a:lnSpc>
        <a:spcBef>
          <a:spcPts val="375"/>
        </a:spcBef>
        <a:buFont typeface="Arial" panose="020B0604020202020204" pitchFamily="34" charset="0"/>
        <a:buChar char="•"/>
        <a:defRPr sz="1650" kern="1200">
          <a:solidFill>
            <a:schemeClr val="tx1"/>
          </a:solidFill>
          <a:latin typeface="+mn-lt"/>
          <a:ea typeface="+mn-ea"/>
          <a:cs typeface="+mn-cs"/>
        </a:defRPr>
      </a:lvl2pPr>
      <a:lvl3pPr marL="857250" indent="-171450" algn="l" defTabSz="685800" rtl="0" eaLnBrk="1" latinLnBrk="0" hangingPunct="1">
        <a:lnSpc>
          <a:spcPts val="216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ts val="2160"/>
        </a:lnSpc>
        <a:spcBef>
          <a:spcPts val="375"/>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lnSpc>
          <a:spcPts val="2160"/>
        </a:lnSpc>
        <a:spcBef>
          <a:spcPts val="375"/>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jpg"/><Relationship Id="rId1" Type="http://schemas.openxmlformats.org/officeDocument/2006/relationships/slideLayout" Target="../slideLayouts/slideLayout1.xml"/><Relationship Id="rId6" Type="http://schemas.openxmlformats.org/officeDocument/2006/relationships/image" Target="../media/image51.jpeg"/><Relationship Id="rId5" Type="http://schemas.openxmlformats.org/officeDocument/2006/relationships/image" Target="../media/image50.jpeg"/><Relationship Id="rId4" Type="http://schemas.openxmlformats.org/officeDocument/2006/relationships/image" Target="../media/image49.jpeg"/></Relationships>
</file>

<file path=ppt/slides/_rels/slide1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53.jpeg"/></Relationships>
</file>

<file path=ppt/slides/_rels/slide12.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54.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1.xml"/><Relationship Id="rId4" Type="http://schemas.openxmlformats.org/officeDocument/2006/relationships/image" Target="../media/image5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1.xml"/><Relationship Id="rId6" Type="http://schemas.openxmlformats.org/officeDocument/2006/relationships/image" Target="../media/image63.jpeg"/><Relationship Id="rId5" Type="http://schemas.openxmlformats.org/officeDocument/2006/relationships/image" Target="../media/image62.jpg"/><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image" Target="../media/image64.png"/><Relationship Id="rId1" Type="http://schemas.openxmlformats.org/officeDocument/2006/relationships/slideLayout" Target="../slideLayouts/slideLayout1.xml"/><Relationship Id="rId6" Type="http://schemas.openxmlformats.org/officeDocument/2006/relationships/image" Target="../media/image68.jpeg"/><Relationship Id="rId5" Type="http://schemas.openxmlformats.org/officeDocument/2006/relationships/image" Target="../media/image67.jpeg"/><Relationship Id="rId4" Type="http://schemas.openxmlformats.org/officeDocument/2006/relationships/image" Target="../media/image66.jpeg"/></Relationships>
</file>

<file path=ppt/slides/_rels/slide21.xml.rels><?xml version="1.0" encoding="UTF-8" standalone="yes"?>
<Relationships xmlns="http://schemas.openxmlformats.org/package/2006/relationships"><Relationship Id="rId3" Type="http://schemas.openxmlformats.org/officeDocument/2006/relationships/hyperlink" Target="https://blog.csdn.net/kekeren97/article/details/84862478" TargetMode="External"/><Relationship Id="rId2" Type="http://schemas.openxmlformats.org/officeDocument/2006/relationships/image" Target="../media/image69.jfif"/><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image" Target="../media/image74.jpe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78.jp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80.emf"/><Relationship Id="rId2" Type="http://schemas.openxmlformats.org/officeDocument/2006/relationships/image" Target="../media/image79.emf"/><Relationship Id="rId1" Type="http://schemas.openxmlformats.org/officeDocument/2006/relationships/slideLayout" Target="../slideLayouts/slideLayout1.xml"/><Relationship Id="rId4" Type="http://schemas.openxmlformats.org/officeDocument/2006/relationships/image" Target="../media/image81.emf"/></Relationships>
</file>

<file path=ppt/slides/_rels/slide32.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83.png"/><Relationship Id="rId7" Type="http://schemas.openxmlformats.org/officeDocument/2006/relationships/image" Target="../media/image87.png"/><Relationship Id="rId2" Type="http://schemas.openxmlformats.org/officeDocument/2006/relationships/image" Target="../media/image82.png"/><Relationship Id="rId1" Type="http://schemas.openxmlformats.org/officeDocument/2006/relationships/slideLayout" Target="../slideLayouts/slideLayout1.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 Id="rId9" Type="http://schemas.openxmlformats.org/officeDocument/2006/relationships/image" Target="../media/image8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hyperlink" Target="https://www.hikunpeng.com/developer/learning-path/detail/3751468697ed4f53b4f7a91b704eed7a" TargetMode="External"/><Relationship Id="rId1" Type="http://schemas.openxmlformats.org/officeDocument/2006/relationships/slideLayout" Target="../slideLayouts/slideLayout1.xml"/><Relationship Id="rId4" Type="http://schemas.openxmlformats.org/officeDocument/2006/relationships/image" Target="../media/image9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93.png"/></Relationships>
</file>

<file path=ppt/slides/_rels/slide39.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image" Target="../media/image91.emf"/><Relationship Id="rId3" Type="http://schemas.openxmlformats.org/officeDocument/2006/relationships/image" Target="../media/image94.png"/><Relationship Id="rId7" Type="http://schemas.openxmlformats.org/officeDocument/2006/relationships/customXml" Target="../ink/ink2.xml"/><Relationship Id="rId12" Type="http://schemas.openxmlformats.org/officeDocument/2006/relationships/customXml" Target="../ink/ink3.xml"/><Relationship Id="rId17" Type="http://schemas.openxmlformats.org/officeDocument/2006/relationships/image" Target="../media/image93.emf"/><Relationship Id="rId2" Type="http://schemas.openxmlformats.org/officeDocument/2006/relationships/notesSlide" Target="../notesSlides/notesSlide3.xml"/><Relationship Id="rId16" Type="http://schemas.openxmlformats.org/officeDocument/2006/relationships/customXml" Target="../ink/ink5.xml"/><Relationship Id="rId1" Type="http://schemas.openxmlformats.org/officeDocument/2006/relationships/slideLayout" Target="../slideLayouts/slideLayout1.xml"/><Relationship Id="rId6" Type="http://schemas.openxmlformats.org/officeDocument/2006/relationships/image" Target="../media/image430.png"/><Relationship Id="rId11" Type="http://schemas.openxmlformats.org/officeDocument/2006/relationships/image" Target="../media/image98.png"/><Relationship Id="rId5" Type="http://schemas.openxmlformats.org/officeDocument/2006/relationships/customXml" Target="../ink/ink1.xml"/><Relationship Id="rId15" Type="http://schemas.openxmlformats.org/officeDocument/2006/relationships/image" Target="../media/image92.emf"/><Relationship Id="rId10" Type="http://schemas.openxmlformats.org/officeDocument/2006/relationships/image" Target="../media/image97.jpeg"/><Relationship Id="rId4" Type="http://schemas.openxmlformats.org/officeDocument/2006/relationships/image" Target="../media/image95.png"/><Relationship Id="rId9" Type="http://schemas.openxmlformats.org/officeDocument/2006/relationships/image" Target="../media/image96.png"/><Relationship Id="rId14" Type="http://schemas.openxmlformats.org/officeDocument/2006/relationships/customXml" Target="../ink/ink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8" Type="http://schemas.openxmlformats.org/officeDocument/2006/relationships/image" Target="../media/image104.png"/><Relationship Id="rId13" Type="http://schemas.openxmlformats.org/officeDocument/2006/relationships/image" Target="../media/image109.png"/><Relationship Id="rId18" Type="http://schemas.openxmlformats.org/officeDocument/2006/relationships/image" Target="../media/image114.png"/><Relationship Id="rId3" Type="http://schemas.openxmlformats.org/officeDocument/2006/relationships/image" Target="../media/image99.png"/><Relationship Id="rId21" Type="http://schemas.openxmlformats.org/officeDocument/2006/relationships/image" Target="../media/image117.png"/><Relationship Id="rId7" Type="http://schemas.openxmlformats.org/officeDocument/2006/relationships/image" Target="../media/image103.png"/><Relationship Id="rId12" Type="http://schemas.openxmlformats.org/officeDocument/2006/relationships/image" Target="../media/image108.png"/><Relationship Id="rId17" Type="http://schemas.openxmlformats.org/officeDocument/2006/relationships/image" Target="../media/image113.png"/><Relationship Id="rId2" Type="http://schemas.openxmlformats.org/officeDocument/2006/relationships/notesSlide" Target="../notesSlides/notesSlide4.xml"/><Relationship Id="rId16" Type="http://schemas.openxmlformats.org/officeDocument/2006/relationships/image" Target="../media/image112.png"/><Relationship Id="rId20" Type="http://schemas.openxmlformats.org/officeDocument/2006/relationships/image" Target="../media/image116.png"/><Relationship Id="rId1" Type="http://schemas.openxmlformats.org/officeDocument/2006/relationships/slideLayout" Target="../slideLayouts/slideLayout1.xml"/><Relationship Id="rId6" Type="http://schemas.openxmlformats.org/officeDocument/2006/relationships/image" Target="../media/image102.png"/><Relationship Id="rId11" Type="http://schemas.openxmlformats.org/officeDocument/2006/relationships/image" Target="../media/image107.png"/><Relationship Id="rId5" Type="http://schemas.openxmlformats.org/officeDocument/2006/relationships/image" Target="../media/image101.png"/><Relationship Id="rId15" Type="http://schemas.openxmlformats.org/officeDocument/2006/relationships/image" Target="../media/image111.png"/><Relationship Id="rId10" Type="http://schemas.openxmlformats.org/officeDocument/2006/relationships/image" Target="../media/image106.png"/><Relationship Id="rId19" Type="http://schemas.openxmlformats.org/officeDocument/2006/relationships/image" Target="../media/image115.png"/><Relationship Id="rId4" Type="http://schemas.openxmlformats.org/officeDocument/2006/relationships/image" Target="../media/image100.png"/><Relationship Id="rId9" Type="http://schemas.openxmlformats.org/officeDocument/2006/relationships/image" Target="../media/image105.png"/><Relationship Id="rId14" Type="http://schemas.openxmlformats.org/officeDocument/2006/relationships/image" Target="../media/image110.png"/><Relationship Id="rId22" Type="http://schemas.openxmlformats.org/officeDocument/2006/relationships/image" Target="../media/image118.png"/></Relationships>
</file>

<file path=ppt/slides/_rels/slide41.xml.rels><?xml version="1.0" encoding="UTF-8" standalone="yes"?>
<Relationships xmlns="http://schemas.openxmlformats.org/package/2006/relationships"><Relationship Id="rId8" Type="http://schemas.openxmlformats.org/officeDocument/2006/relationships/image" Target="../media/image124.png"/><Relationship Id="rId3" Type="http://schemas.openxmlformats.org/officeDocument/2006/relationships/image" Target="../media/image119.png"/><Relationship Id="rId7" Type="http://schemas.openxmlformats.org/officeDocument/2006/relationships/image" Target="../media/image123.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22.jpeg"/><Relationship Id="rId5" Type="http://schemas.openxmlformats.org/officeDocument/2006/relationships/image" Target="../media/image121.png"/><Relationship Id="rId4" Type="http://schemas.openxmlformats.org/officeDocument/2006/relationships/image" Target="../media/image120.png"/><Relationship Id="rId9" Type="http://schemas.openxmlformats.org/officeDocument/2006/relationships/image" Target="../media/image125.jpeg"/></Relationships>
</file>

<file path=ppt/slides/_rels/slide42.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27.png"/></Relationships>
</file>

<file path=ppt/slides/_rels/slide43.xml.rels><?xml version="1.0" encoding="UTF-8" standalone="yes"?>
<Relationships xmlns="http://schemas.openxmlformats.org/package/2006/relationships"><Relationship Id="rId3" Type="http://schemas.openxmlformats.org/officeDocument/2006/relationships/image" Target="../media/image128.jpeg"/><Relationship Id="rId7" Type="http://schemas.openxmlformats.org/officeDocument/2006/relationships/image" Target="../media/image132.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31.png"/><Relationship Id="rId5" Type="http://schemas.openxmlformats.org/officeDocument/2006/relationships/image" Target="../media/image130.png"/><Relationship Id="rId4" Type="http://schemas.openxmlformats.org/officeDocument/2006/relationships/image" Target="../media/image129.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136.jpeg"/><Relationship Id="rId2" Type="http://schemas.openxmlformats.org/officeDocument/2006/relationships/image" Target="../media/image135.jpe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image" Target="../media/image141.jpe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image" Target="../media/image142.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0.svg"/><Relationship Id="rId18" Type="http://schemas.openxmlformats.org/officeDocument/2006/relationships/image" Target="../media/image25.png"/><Relationship Id="rId26" Type="http://schemas.openxmlformats.org/officeDocument/2006/relationships/image" Target="../media/image33.png"/><Relationship Id="rId3" Type="http://schemas.openxmlformats.org/officeDocument/2006/relationships/image" Target="../media/image10.svg"/><Relationship Id="rId21" Type="http://schemas.openxmlformats.org/officeDocument/2006/relationships/image" Target="../media/image28.svg"/><Relationship Id="rId7" Type="http://schemas.openxmlformats.org/officeDocument/2006/relationships/image" Target="../media/image14.svg"/><Relationship Id="rId12" Type="http://schemas.openxmlformats.org/officeDocument/2006/relationships/image" Target="../media/image19.png"/><Relationship Id="rId17" Type="http://schemas.openxmlformats.org/officeDocument/2006/relationships/image" Target="../media/image24.svg"/><Relationship Id="rId25" Type="http://schemas.openxmlformats.org/officeDocument/2006/relationships/image" Target="../media/image32.svg"/><Relationship Id="rId2" Type="http://schemas.openxmlformats.org/officeDocument/2006/relationships/image" Target="../media/image9.png"/><Relationship Id="rId16" Type="http://schemas.openxmlformats.org/officeDocument/2006/relationships/image" Target="../media/image23.png"/><Relationship Id="rId20" Type="http://schemas.openxmlformats.org/officeDocument/2006/relationships/image" Target="../media/image27.png"/><Relationship Id="rId29" Type="http://schemas.openxmlformats.org/officeDocument/2006/relationships/image" Target="../media/image36.svg"/><Relationship Id="rId1" Type="http://schemas.openxmlformats.org/officeDocument/2006/relationships/slideLayout" Target="../slideLayouts/slideLayout1.xml"/><Relationship Id="rId6" Type="http://schemas.openxmlformats.org/officeDocument/2006/relationships/image" Target="../media/image13.png"/><Relationship Id="rId11" Type="http://schemas.openxmlformats.org/officeDocument/2006/relationships/image" Target="../media/image18.svg"/><Relationship Id="rId24" Type="http://schemas.openxmlformats.org/officeDocument/2006/relationships/image" Target="../media/image31.png"/><Relationship Id="rId5" Type="http://schemas.openxmlformats.org/officeDocument/2006/relationships/image" Target="../media/image12.svg"/><Relationship Id="rId15" Type="http://schemas.openxmlformats.org/officeDocument/2006/relationships/image" Target="../media/image22.svg"/><Relationship Id="rId23" Type="http://schemas.openxmlformats.org/officeDocument/2006/relationships/image" Target="../media/image30.svg"/><Relationship Id="rId28" Type="http://schemas.openxmlformats.org/officeDocument/2006/relationships/image" Target="../media/image35.png"/><Relationship Id="rId10" Type="http://schemas.openxmlformats.org/officeDocument/2006/relationships/image" Target="../media/image17.png"/><Relationship Id="rId19" Type="http://schemas.openxmlformats.org/officeDocument/2006/relationships/image" Target="../media/image26.svg"/><Relationship Id="rId4" Type="http://schemas.openxmlformats.org/officeDocument/2006/relationships/image" Target="../media/image11.png"/><Relationship Id="rId9" Type="http://schemas.openxmlformats.org/officeDocument/2006/relationships/image" Target="../media/image16.svg"/><Relationship Id="rId14" Type="http://schemas.openxmlformats.org/officeDocument/2006/relationships/image" Target="../media/image21.png"/><Relationship Id="rId22" Type="http://schemas.openxmlformats.org/officeDocument/2006/relationships/image" Target="../media/image29.png"/><Relationship Id="rId27" Type="http://schemas.openxmlformats.org/officeDocument/2006/relationships/image" Target="../media/image34.sv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image" Target="../media/image420.png"/><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Layout" Target="../slideLayouts/slideLayout1.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9.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jpeg"/><Relationship Id="rId1" Type="http://schemas.openxmlformats.org/officeDocument/2006/relationships/slideLayout" Target="../slideLayouts/slideLayout1.xml"/><Relationship Id="rId5" Type="http://schemas.openxmlformats.org/officeDocument/2006/relationships/image" Target="../media/image46.jpeg"/><Relationship Id="rId4" Type="http://schemas.openxmlformats.org/officeDocument/2006/relationships/image" Target="../media/image45.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normAutofit/>
          </a:bodyPr>
          <a:lstStyle/>
          <a:p>
            <a:r>
              <a:rPr lang="en-US" altLang="zh-CN" sz="4400" dirty="0"/>
              <a:t>1 </a:t>
            </a:r>
            <a:r>
              <a:rPr lang="zh-CN" altLang="en-US" sz="4400" dirty="0"/>
              <a:t>云计算概念</a:t>
            </a:r>
          </a:p>
        </p:txBody>
      </p:sp>
      <p:sp>
        <p:nvSpPr>
          <p:cNvPr id="3" name="副标题 2"/>
          <p:cNvSpPr>
            <a:spLocks noGrp="1"/>
          </p:cNvSpPr>
          <p:nvPr>
            <p:ph type="subTitle" idx="1"/>
          </p:nvPr>
        </p:nvSpPr>
        <p:spPr/>
        <p:txBody>
          <a:bodyPr/>
          <a:lstStyle/>
          <a:p>
            <a:r>
              <a:rPr lang="zh-CN" altLang="en-US" sz="3200" b="1" dirty="0">
                <a:latin typeface="楷体" panose="02010609060101010101" pitchFamily="49" charset="-122"/>
                <a:ea typeface="楷体" panose="02010609060101010101" pitchFamily="49" charset="-122"/>
              </a:rPr>
              <a:t>李传艺</a:t>
            </a:r>
            <a:endParaRPr lang="en-US" altLang="zh-CN" sz="2800" b="1" dirty="0">
              <a:latin typeface="楷体" panose="02010609060101010101" pitchFamily="49" charset="-122"/>
              <a:ea typeface="楷体" panose="02010609060101010101" pitchFamily="49" charset="-122"/>
            </a:endParaRPr>
          </a:p>
          <a:p>
            <a:r>
              <a:rPr lang="en-US" altLang="zh-CN" sz="2200" dirty="0"/>
              <a:t>2024</a:t>
            </a:r>
          </a:p>
        </p:txBody>
      </p:sp>
      <p:sp>
        <p:nvSpPr>
          <p:cNvPr id="4" name="文本框 3"/>
          <p:cNvSpPr txBox="1"/>
          <p:nvPr/>
        </p:nvSpPr>
        <p:spPr>
          <a:xfrm>
            <a:off x="3455790" y="1038174"/>
            <a:ext cx="2339102" cy="461665"/>
          </a:xfrm>
          <a:prstGeom prst="rect">
            <a:avLst/>
          </a:prstGeom>
          <a:noFill/>
        </p:spPr>
        <p:txBody>
          <a:bodyPr wrap="none" rtlCol="0">
            <a:spAutoFit/>
          </a:bodyPr>
          <a:lstStyle/>
          <a:p>
            <a:pPr algn="ctr"/>
            <a:r>
              <a:rPr lang="zh-CN" altLang="en-US" sz="2400" dirty="0"/>
              <a:t>本三</a:t>
            </a:r>
            <a:r>
              <a:rPr lang="en-US" altLang="zh-CN" sz="2400" dirty="0"/>
              <a:t>《</a:t>
            </a:r>
            <a:r>
              <a:rPr lang="zh-CN" altLang="en-US" sz="2400" dirty="0"/>
              <a:t>云计算</a:t>
            </a:r>
            <a:r>
              <a:rPr lang="en-US" altLang="zh-CN" sz="2400" dirty="0"/>
              <a:t>》</a:t>
            </a:r>
            <a:endParaRPr lang="zh-CN" altLang="en-US" sz="2400" dirty="0"/>
          </a:p>
        </p:txBody>
      </p:sp>
    </p:spTree>
    <p:extLst>
      <p:ext uri="{BB962C8B-B14F-4D97-AF65-F5344CB8AC3E}">
        <p14:creationId xmlns:p14="http://schemas.microsoft.com/office/powerpoint/2010/main" val="28388942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计算模式的演进（</a:t>
            </a:r>
            <a:r>
              <a:rPr lang="en-US" altLang="zh-CN" dirty="0"/>
              <a:t>3</a:t>
            </a:r>
            <a:r>
              <a:rPr lang="zh-CN" altLang="en-US" dirty="0"/>
              <a:t>）</a:t>
            </a:r>
          </a:p>
        </p:txBody>
      </p:sp>
      <p:sp>
        <p:nvSpPr>
          <p:cNvPr id="3" name="内容占位符 2"/>
          <p:cNvSpPr>
            <a:spLocks noGrp="1"/>
          </p:cNvSpPr>
          <p:nvPr>
            <p:ph idx="1"/>
          </p:nvPr>
        </p:nvSpPr>
        <p:spPr>
          <a:xfrm>
            <a:off x="420456" y="1046927"/>
            <a:ext cx="8301514" cy="5324399"/>
          </a:xfrm>
        </p:spPr>
        <p:txBody>
          <a:bodyPr/>
          <a:lstStyle/>
          <a:p>
            <a:r>
              <a:rPr lang="zh-CN" altLang="en-US" dirty="0"/>
              <a:t>主机系统与集中计算</a:t>
            </a:r>
            <a:r>
              <a:rPr lang="en-US" altLang="zh-CN" dirty="0">
                <a:sym typeface="Wingdings" panose="05000000000000000000" pitchFamily="2" charset="2"/>
              </a:rPr>
              <a:t></a:t>
            </a:r>
            <a:r>
              <a:rPr lang="zh-CN" altLang="en-US" dirty="0">
                <a:sym typeface="Wingdings" panose="05000000000000000000" pitchFamily="2" charset="2"/>
              </a:rPr>
              <a:t>效用计算</a:t>
            </a:r>
            <a:r>
              <a:rPr lang="en-US" altLang="zh-CN" dirty="0">
                <a:sym typeface="Wingdings" panose="05000000000000000000" pitchFamily="2" charset="2"/>
              </a:rPr>
              <a:t></a:t>
            </a:r>
            <a:r>
              <a:rPr lang="zh-CN" altLang="en-US" dirty="0">
                <a:sym typeface="Wingdings" panose="05000000000000000000" pitchFamily="2" charset="2"/>
              </a:rPr>
              <a:t>客户机</a:t>
            </a:r>
            <a:r>
              <a:rPr lang="en-US" altLang="zh-CN" dirty="0">
                <a:sym typeface="Wingdings" panose="05000000000000000000" pitchFamily="2" charset="2"/>
              </a:rPr>
              <a:t>/</a:t>
            </a:r>
            <a:r>
              <a:rPr lang="zh-CN" altLang="en-US" dirty="0">
                <a:sym typeface="Wingdings" panose="05000000000000000000" pitchFamily="2" charset="2"/>
              </a:rPr>
              <a:t>服务器模式</a:t>
            </a:r>
            <a:r>
              <a:rPr lang="en-US" altLang="zh-CN" dirty="0">
                <a:sym typeface="Wingdings" panose="05000000000000000000" pitchFamily="2" charset="2"/>
              </a:rPr>
              <a:t></a:t>
            </a:r>
            <a:r>
              <a:rPr lang="zh-CN" altLang="en-US" dirty="0">
                <a:sym typeface="Wingdings" panose="05000000000000000000" pitchFamily="2" charset="2"/>
              </a:rPr>
              <a:t>集群计算</a:t>
            </a:r>
            <a:r>
              <a:rPr lang="en-US" altLang="zh-CN" dirty="0">
                <a:sym typeface="Wingdings" panose="05000000000000000000" pitchFamily="2" charset="2"/>
              </a:rPr>
              <a:t></a:t>
            </a:r>
            <a:r>
              <a:rPr lang="zh-CN" altLang="en-US" dirty="0">
                <a:sym typeface="Wingdings" panose="05000000000000000000" pitchFamily="2" charset="2"/>
              </a:rPr>
              <a:t>服务计算</a:t>
            </a:r>
            <a:r>
              <a:rPr lang="en-US" altLang="zh-CN" dirty="0">
                <a:sym typeface="Wingdings" panose="05000000000000000000" pitchFamily="2" charset="2"/>
              </a:rPr>
              <a:t></a:t>
            </a:r>
            <a:r>
              <a:rPr lang="zh-CN" altLang="en-US" dirty="0">
                <a:sym typeface="Wingdings" panose="05000000000000000000" pitchFamily="2" charset="2"/>
              </a:rPr>
              <a:t>个人计算机与桌面计算</a:t>
            </a:r>
            <a:r>
              <a:rPr lang="en-US" altLang="zh-CN" dirty="0">
                <a:sym typeface="Wingdings" panose="05000000000000000000" pitchFamily="2" charset="2"/>
              </a:rPr>
              <a:t></a:t>
            </a:r>
            <a:r>
              <a:rPr lang="zh-CN" altLang="en-US" dirty="0">
                <a:sym typeface="Wingdings" panose="05000000000000000000" pitchFamily="2" charset="2"/>
              </a:rPr>
              <a:t>分布式计算</a:t>
            </a:r>
            <a:r>
              <a:rPr lang="en-US" altLang="zh-CN" dirty="0">
                <a:sym typeface="Wingdings" panose="05000000000000000000" pitchFamily="2" charset="2"/>
              </a:rPr>
              <a:t></a:t>
            </a:r>
            <a:r>
              <a:rPr lang="zh-CN" altLang="en-US" dirty="0">
                <a:sym typeface="Wingdings" panose="05000000000000000000" pitchFamily="2" charset="2"/>
              </a:rPr>
              <a:t>网格计算</a:t>
            </a:r>
            <a:r>
              <a:rPr lang="en-US" altLang="zh-CN" dirty="0">
                <a:sym typeface="Wingdings" panose="05000000000000000000" pitchFamily="2" charset="2"/>
              </a:rPr>
              <a:t></a:t>
            </a:r>
            <a:r>
              <a:rPr lang="zh-CN" altLang="en-US" dirty="0">
                <a:sym typeface="Wingdings" panose="05000000000000000000" pitchFamily="2" charset="2"/>
              </a:rPr>
              <a:t>软件即服务</a:t>
            </a:r>
            <a:r>
              <a:rPr lang="en-US" altLang="zh-CN" b="1" dirty="0">
                <a:solidFill>
                  <a:srgbClr val="FF0000"/>
                </a:solidFill>
                <a:sym typeface="Wingdings" panose="05000000000000000000" pitchFamily="2" charset="2"/>
              </a:rPr>
              <a:t></a:t>
            </a:r>
            <a:r>
              <a:rPr lang="zh-CN" altLang="en-US" b="1" dirty="0">
                <a:solidFill>
                  <a:srgbClr val="FF0000"/>
                </a:solidFill>
                <a:sym typeface="Wingdings" panose="05000000000000000000" pitchFamily="2" charset="2"/>
              </a:rPr>
              <a:t>云计算</a:t>
            </a:r>
            <a:endParaRPr lang="en-US" altLang="zh-CN" dirty="0">
              <a:sym typeface="Wingdings" panose="05000000000000000000" pitchFamily="2" charset="2"/>
            </a:endParaRPr>
          </a:p>
          <a:p>
            <a:r>
              <a:rPr lang="zh-CN" altLang="en-US" dirty="0"/>
              <a:t>人类对计算的追求：自动化、高性能、易使用</a:t>
            </a:r>
          </a:p>
        </p:txBody>
      </p:sp>
      <p:sp>
        <p:nvSpPr>
          <p:cNvPr id="5" name="灯片编号占位符 4"/>
          <p:cNvSpPr>
            <a:spLocks noGrp="1"/>
          </p:cNvSpPr>
          <p:nvPr>
            <p:ph type="sldNum" sz="quarter" idx="12"/>
          </p:nvPr>
        </p:nvSpPr>
        <p:spPr/>
        <p:txBody>
          <a:bodyPr/>
          <a:lstStyle/>
          <a:p>
            <a:fld id="{60B2550D-72F3-4A8E-829C-1304F08F0036}" type="slidenum">
              <a:rPr lang="zh-CN" altLang="en-US" smtClean="0"/>
              <a:t>10</a:t>
            </a:fld>
            <a:endParaRPr lang="zh-CN" altLang="en-US"/>
          </a:p>
        </p:txBody>
      </p:sp>
      <p:sp>
        <p:nvSpPr>
          <p:cNvPr id="6" name="矩形 5">
            <a:extLst>
              <a:ext uri="{FF2B5EF4-FFF2-40B4-BE49-F238E27FC236}">
                <a16:creationId xmlns:a16="http://schemas.microsoft.com/office/drawing/2014/main" id="{43B14DF0-44A3-48E3-B60A-9858803DE333}"/>
              </a:ext>
            </a:extLst>
          </p:cNvPr>
          <p:cNvSpPr/>
          <p:nvPr/>
        </p:nvSpPr>
        <p:spPr>
          <a:xfrm>
            <a:off x="406132" y="3054485"/>
            <a:ext cx="8301514" cy="3560324"/>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箭头: 右 6">
            <a:extLst>
              <a:ext uri="{FF2B5EF4-FFF2-40B4-BE49-F238E27FC236}">
                <a16:creationId xmlns:a16="http://schemas.microsoft.com/office/drawing/2014/main" id="{C67553E3-A1BE-4D15-A374-E6E9A3F6947A}"/>
              </a:ext>
            </a:extLst>
          </p:cNvPr>
          <p:cNvSpPr/>
          <p:nvPr/>
        </p:nvSpPr>
        <p:spPr>
          <a:xfrm>
            <a:off x="406132" y="2654835"/>
            <a:ext cx="8301514" cy="92675"/>
          </a:xfrm>
          <a:prstGeom prst="rightArrow">
            <a:avLst>
              <a:gd name="adj1" fmla="val 50000"/>
              <a:gd name="adj2" fmla="val 52825"/>
            </a:avLst>
          </a:prstGeom>
          <a:solidFill>
            <a:schemeClr val="bg2">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a:extLst>
              <a:ext uri="{FF2B5EF4-FFF2-40B4-BE49-F238E27FC236}">
                <a16:creationId xmlns:a16="http://schemas.microsoft.com/office/drawing/2014/main" id="{125AE8BC-BB5D-43F2-83D6-290C2477FC1A}"/>
              </a:ext>
            </a:extLst>
          </p:cNvPr>
          <p:cNvSpPr/>
          <p:nvPr/>
        </p:nvSpPr>
        <p:spPr>
          <a:xfrm>
            <a:off x="1101871" y="2600569"/>
            <a:ext cx="173859" cy="192661"/>
          </a:xfrm>
          <a:prstGeom prst="ellipse">
            <a:avLst/>
          </a:prstGeom>
          <a:solidFill>
            <a:schemeClr val="bg2">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a:extLst>
              <a:ext uri="{FF2B5EF4-FFF2-40B4-BE49-F238E27FC236}">
                <a16:creationId xmlns:a16="http://schemas.microsoft.com/office/drawing/2014/main" id="{D749ABC0-EAEE-486F-9FE5-82EE6A7EB5D4}"/>
              </a:ext>
            </a:extLst>
          </p:cNvPr>
          <p:cNvSpPr/>
          <p:nvPr/>
        </p:nvSpPr>
        <p:spPr>
          <a:xfrm>
            <a:off x="2416542" y="2600566"/>
            <a:ext cx="173859" cy="192661"/>
          </a:xfrm>
          <a:prstGeom prst="ellipse">
            <a:avLst/>
          </a:prstGeom>
          <a:solidFill>
            <a:schemeClr val="bg2">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B5C02B8B-6E99-4188-9205-F4B4908CF07F}"/>
              </a:ext>
            </a:extLst>
          </p:cNvPr>
          <p:cNvSpPr/>
          <p:nvPr/>
        </p:nvSpPr>
        <p:spPr>
          <a:xfrm>
            <a:off x="3731187" y="2600566"/>
            <a:ext cx="173859" cy="192661"/>
          </a:xfrm>
          <a:prstGeom prst="ellipse">
            <a:avLst/>
          </a:prstGeom>
          <a:solidFill>
            <a:schemeClr val="bg2">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a:extLst>
              <a:ext uri="{FF2B5EF4-FFF2-40B4-BE49-F238E27FC236}">
                <a16:creationId xmlns:a16="http://schemas.microsoft.com/office/drawing/2014/main" id="{74C3EAC4-DB64-4986-8FBC-834A1D6CACC3}"/>
              </a:ext>
            </a:extLst>
          </p:cNvPr>
          <p:cNvSpPr/>
          <p:nvPr/>
        </p:nvSpPr>
        <p:spPr>
          <a:xfrm>
            <a:off x="7677535" y="2600566"/>
            <a:ext cx="173859" cy="192661"/>
          </a:xfrm>
          <a:prstGeom prst="ellipse">
            <a:avLst/>
          </a:prstGeom>
          <a:solidFill>
            <a:schemeClr val="bg2">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a:extLst>
              <a:ext uri="{FF2B5EF4-FFF2-40B4-BE49-F238E27FC236}">
                <a16:creationId xmlns:a16="http://schemas.microsoft.com/office/drawing/2014/main" id="{D8EB942F-A635-4824-95D2-3E1B5C898E1F}"/>
              </a:ext>
            </a:extLst>
          </p:cNvPr>
          <p:cNvSpPr/>
          <p:nvPr/>
        </p:nvSpPr>
        <p:spPr>
          <a:xfrm>
            <a:off x="5045832" y="2600566"/>
            <a:ext cx="173859" cy="192661"/>
          </a:xfrm>
          <a:prstGeom prst="ellipse">
            <a:avLst/>
          </a:prstGeom>
          <a:solidFill>
            <a:schemeClr val="bg2">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a:extLst>
              <a:ext uri="{FF2B5EF4-FFF2-40B4-BE49-F238E27FC236}">
                <a16:creationId xmlns:a16="http://schemas.microsoft.com/office/drawing/2014/main" id="{08E768AE-DF24-4EE9-9A1A-351CE292BB63}"/>
              </a:ext>
            </a:extLst>
          </p:cNvPr>
          <p:cNvSpPr/>
          <p:nvPr/>
        </p:nvSpPr>
        <p:spPr>
          <a:xfrm>
            <a:off x="6360477" y="2600566"/>
            <a:ext cx="173859" cy="192661"/>
          </a:xfrm>
          <a:prstGeom prst="ellipse">
            <a:avLst/>
          </a:prstGeom>
          <a:solidFill>
            <a:schemeClr val="bg2">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a:extLst>
              <a:ext uri="{FF2B5EF4-FFF2-40B4-BE49-F238E27FC236}">
                <a16:creationId xmlns:a16="http://schemas.microsoft.com/office/drawing/2014/main" id="{9062639F-D516-4D5E-B1D7-CC6B9BD99056}"/>
              </a:ext>
            </a:extLst>
          </p:cNvPr>
          <p:cNvSpPr txBox="1"/>
          <p:nvPr/>
        </p:nvSpPr>
        <p:spPr>
          <a:xfrm>
            <a:off x="620375" y="2107151"/>
            <a:ext cx="1082348" cy="523220"/>
          </a:xfrm>
          <a:prstGeom prst="rect">
            <a:avLst/>
          </a:prstGeom>
          <a:noFill/>
        </p:spPr>
        <p:txBody>
          <a:bodyPr wrap="none" rtlCol="0">
            <a:spAutoFit/>
          </a:bodyPr>
          <a:lstStyle/>
          <a:p>
            <a:r>
              <a:rPr lang="zh-CN" altLang="en-US" sz="1400" b="1" dirty="0">
                <a:latin typeface="Times New Roman" panose="02020603050405020304" pitchFamily="18" charset="0"/>
                <a:cs typeface="Times New Roman" panose="02020603050405020304" pitchFamily="18" charset="0"/>
              </a:rPr>
              <a:t>机械计算机</a:t>
            </a:r>
            <a:endParaRPr lang="en-US" altLang="zh-CN" sz="1400" b="1" dirty="0">
              <a:latin typeface="Times New Roman" panose="02020603050405020304" pitchFamily="18" charset="0"/>
              <a:cs typeface="Times New Roman" panose="02020603050405020304" pitchFamily="18" charset="0"/>
            </a:endParaRPr>
          </a:p>
          <a:p>
            <a:pPr algn="ctr"/>
            <a:r>
              <a:rPr lang="en-US" altLang="zh-CN" sz="1400" b="1" dirty="0">
                <a:latin typeface="Times New Roman" panose="02020603050405020304" pitchFamily="18" charset="0"/>
                <a:cs typeface="Times New Roman" panose="02020603050405020304" pitchFamily="18" charset="0"/>
              </a:rPr>
              <a:t>1640s</a:t>
            </a:r>
            <a:endParaRPr lang="zh-CN" altLang="en-US" sz="1400" b="1" dirty="0">
              <a:latin typeface="Times New Roman" panose="02020603050405020304" pitchFamily="18" charset="0"/>
              <a:cs typeface="Times New Roman" panose="02020603050405020304" pitchFamily="18" charset="0"/>
            </a:endParaRPr>
          </a:p>
        </p:txBody>
      </p:sp>
      <p:sp>
        <p:nvSpPr>
          <p:cNvPr id="15" name="文本框 14">
            <a:extLst>
              <a:ext uri="{FF2B5EF4-FFF2-40B4-BE49-F238E27FC236}">
                <a16:creationId xmlns:a16="http://schemas.microsoft.com/office/drawing/2014/main" id="{D866C386-6229-46E4-A9C1-5D2B329F6816}"/>
              </a:ext>
            </a:extLst>
          </p:cNvPr>
          <p:cNvSpPr txBox="1"/>
          <p:nvPr/>
        </p:nvSpPr>
        <p:spPr>
          <a:xfrm>
            <a:off x="1968255" y="2101540"/>
            <a:ext cx="1082348" cy="523220"/>
          </a:xfrm>
          <a:prstGeom prst="rect">
            <a:avLst/>
          </a:prstGeom>
          <a:noFill/>
        </p:spPr>
        <p:txBody>
          <a:bodyPr wrap="none" rtlCol="0">
            <a:spAutoFit/>
          </a:bodyPr>
          <a:lstStyle/>
          <a:p>
            <a:r>
              <a:rPr lang="zh-CN" altLang="en-US" sz="1400" b="1" dirty="0">
                <a:latin typeface="Times New Roman" panose="02020603050405020304" pitchFamily="18" charset="0"/>
                <a:cs typeface="Times New Roman" panose="02020603050405020304" pitchFamily="18" charset="0"/>
              </a:rPr>
              <a:t>电子计算机</a:t>
            </a:r>
            <a:endParaRPr lang="en-US" altLang="zh-CN" sz="1400" b="1" dirty="0">
              <a:latin typeface="Times New Roman" panose="02020603050405020304" pitchFamily="18" charset="0"/>
              <a:cs typeface="Times New Roman" panose="02020603050405020304" pitchFamily="18" charset="0"/>
            </a:endParaRPr>
          </a:p>
          <a:p>
            <a:pPr algn="ctr"/>
            <a:r>
              <a:rPr lang="en-US" altLang="zh-CN" sz="1400" b="1" dirty="0">
                <a:latin typeface="Times New Roman" panose="02020603050405020304" pitchFamily="18" charset="0"/>
                <a:cs typeface="Times New Roman" panose="02020603050405020304" pitchFamily="18" charset="0"/>
              </a:rPr>
              <a:t>1940s</a:t>
            </a:r>
            <a:endParaRPr lang="zh-CN" altLang="en-US" sz="1400" b="1" dirty="0">
              <a:latin typeface="Times New Roman" panose="02020603050405020304" pitchFamily="18" charset="0"/>
              <a:cs typeface="Times New Roman" panose="02020603050405020304" pitchFamily="18" charset="0"/>
            </a:endParaRPr>
          </a:p>
        </p:txBody>
      </p:sp>
      <p:sp>
        <p:nvSpPr>
          <p:cNvPr id="16" name="文本框 15">
            <a:extLst>
              <a:ext uri="{FF2B5EF4-FFF2-40B4-BE49-F238E27FC236}">
                <a16:creationId xmlns:a16="http://schemas.microsoft.com/office/drawing/2014/main" id="{E1F04937-ABCA-4952-AFAD-20E4873D481E}"/>
              </a:ext>
            </a:extLst>
          </p:cNvPr>
          <p:cNvSpPr txBox="1"/>
          <p:nvPr/>
        </p:nvSpPr>
        <p:spPr>
          <a:xfrm>
            <a:off x="3276942" y="2207188"/>
            <a:ext cx="1082348" cy="307777"/>
          </a:xfrm>
          <a:prstGeom prst="rect">
            <a:avLst/>
          </a:prstGeom>
          <a:noFill/>
        </p:spPr>
        <p:txBody>
          <a:bodyPr wrap="none" rtlCol="0">
            <a:spAutoFit/>
          </a:bodyPr>
          <a:lstStyle/>
          <a:p>
            <a:r>
              <a:rPr lang="zh-CN" altLang="en-US" sz="1400" b="1" dirty="0">
                <a:latin typeface="Times New Roman" panose="02020603050405020304" pitchFamily="18" charset="0"/>
                <a:cs typeface="Times New Roman" panose="02020603050405020304" pitchFamily="18" charset="0"/>
              </a:rPr>
              <a:t>集中式计算</a:t>
            </a:r>
          </a:p>
        </p:txBody>
      </p:sp>
      <p:sp>
        <p:nvSpPr>
          <p:cNvPr id="17" name="文本框 16">
            <a:extLst>
              <a:ext uri="{FF2B5EF4-FFF2-40B4-BE49-F238E27FC236}">
                <a16:creationId xmlns:a16="http://schemas.microsoft.com/office/drawing/2014/main" id="{A11B1651-427C-4246-950D-6A170FC4422B}"/>
              </a:ext>
            </a:extLst>
          </p:cNvPr>
          <p:cNvSpPr txBox="1"/>
          <p:nvPr/>
        </p:nvSpPr>
        <p:spPr>
          <a:xfrm>
            <a:off x="4682491" y="2207188"/>
            <a:ext cx="902811" cy="307777"/>
          </a:xfrm>
          <a:prstGeom prst="rect">
            <a:avLst/>
          </a:prstGeom>
          <a:noFill/>
        </p:spPr>
        <p:txBody>
          <a:bodyPr wrap="none" rtlCol="0">
            <a:spAutoFit/>
          </a:bodyPr>
          <a:lstStyle/>
          <a:p>
            <a:r>
              <a:rPr lang="zh-CN" altLang="en-US" sz="1400" b="1" dirty="0">
                <a:latin typeface="Times New Roman" panose="02020603050405020304" pitchFamily="18" charset="0"/>
                <a:cs typeface="Times New Roman" panose="02020603050405020304" pitchFamily="18" charset="0"/>
              </a:rPr>
              <a:t>并行计算</a:t>
            </a:r>
          </a:p>
        </p:txBody>
      </p:sp>
      <p:sp>
        <p:nvSpPr>
          <p:cNvPr id="18" name="文本框 17">
            <a:extLst>
              <a:ext uri="{FF2B5EF4-FFF2-40B4-BE49-F238E27FC236}">
                <a16:creationId xmlns:a16="http://schemas.microsoft.com/office/drawing/2014/main" id="{99203371-C557-4138-BE97-FDBDD38AABC6}"/>
              </a:ext>
            </a:extLst>
          </p:cNvPr>
          <p:cNvSpPr txBox="1"/>
          <p:nvPr/>
        </p:nvSpPr>
        <p:spPr>
          <a:xfrm>
            <a:off x="5904193" y="2207187"/>
            <a:ext cx="1082348" cy="307777"/>
          </a:xfrm>
          <a:prstGeom prst="rect">
            <a:avLst/>
          </a:prstGeom>
          <a:noFill/>
        </p:spPr>
        <p:txBody>
          <a:bodyPr wrap="none" rtlCol="0">
            <a:spAutoFit/>
          </a:bodyPr>
          <a:lstStyle/>
          <a:p>
            <a:r>
              <a:rPr lang="zh-CN" altLang="en-US" sz="1400" b="1" dirty="0">
                <a:latin typeface="Times New Roman" panose="02020603050405020304" pitchFamily="18" charset="0"/>
                <a:cs typeface="Times New Roman" panose="02020603050405020304" pitchFamily="18" charset="0"/>
              </a:rPr>
              <a:t>分布式计算</a:t>
            </a:r>
          </a:p>
        </p:txBody>
      </p:sp>
      <p:sp>
        <p:nvSpPr>
          <p:cNvPr id="19" name="文本框 18">
            <a:extLst>
              <a:ext uri="{FF2B5EF4-FFF2-40B4-BE49-F238E27FC236}">
                <a16:creationId xmlns:a16="http://schemas.microsoft.com/office/drawing/2014/main" id="{C6FCCB80-2956-4EBF-B41F-F8429C21F25D}"/>
              </a:ext>
            </a:extLst>
          </p:cNvPr>
          <p:cNvSpPr txBox="1"/>
          <p:nvPr/>
        </p:nvSpPr>
        <p:spPr>
          <a:xfrm>
            <a:off x="7402826" y="2204998"/>
            <a:ext cx="723275" cy="307777"/>
          </a:xfrm>
          <a:prstGeom prst="rect">
            <a:avLst/>
          </a:prstGeom>
          <a:noFill/>
        </p:spPr>
        <p:txBody>
          <a:bodyPr wrap="none" rtlCol="0">
            <a:spAutoFit/>
          </a:bodyPr>
          <a:lstStyle/>
          <a:p>
            <a:r>
              <a:rPr lang="zh-CN" altLang="en-US" sz="1400" b="1" dirty="0">
                <a:latin typeface="Times New Roman" panose="02020603050405020304" pitchFamily="18" charset="0"/>
                <a:cs typeface="Times New Roman" panose="02020603050405020304" pitchFamily="18" charset="0"/>
              </a:rPr>
              <a:t>云计算</a:t>
            </a:r>
          </a:p>
        </p:txBody>
      </p:sp>
      <p:sp>
        <p:nvSpPr>
          <p:cNvPr id="20" name="矩形 19">
            <a:extLst>
              <a:ext uri="{FF2B5EF4-FFF2-40B4-BE49-F238E27FC236}">
                <a16:creationId xmlns:a16="http://schemas.microsoft.com/office/drawing/2014/main" id="{9D4F6ABA-D2A7-4A46-9CDD-A4BD34CB74D3}"/>
              </a:ext>
            </a:extLst>
          </p:cNvPr>
          <p:cNvSpPr/>
          <p:nvPr/>
        </p:nvSpPr>
        <p:spPr>
          <a:xfrm>
            <a:off x="436354" y="5636158"/>
            <a:ext cx="2918499" cy="523220"/>
          </a:xfrm>
          <a:prstGeom prst="rect">
            <a:avLst/>
          </a:prstGeom>
        </p:spPr>
        <p:txBody>
          <a:bodyPr wrap="square">
            <a:spAutoFit/>
          </a:bodyPr>
          <a:lstStyle/>
          <a:p>
            <a:pPr algn="ctr"/>
            <a:r>
              <a:rPr lang="zh-CN" altLang="en-US" sz="1400" dirty="0">
                <a:latin typeface="黑体" panose="02010609060101010101" pitchFamily="49" charset="-122"/>
                <a:ea typeface="黑体" panose="02010609060101010101" pitchFamily="49" charset="-122"/>
              </a:rPr>
              <a:t>工作站</a:t>
            </a:r>
            <a:r>
              <a:rPr lang="en-US" altLang="zh-CN" sz="1400" dirty="0">
                <a:latin typeface="黑体" panose="02010609060101010101" pitchFamily="49" charset="-122"/>
                <a:ea typeface="黑体" panose="02010609060101010101" pitchFamily="49" charset="-122"/>
                <a:sym typeface="Wingdings" panose="05000000000000000000" pitchFamily="2" charset="2"/>
              </a:rPr>
              <a:t></a:t>
            </a:r>
            <a:r>
              <a:rPr lang="zh-CN" altLang="en-US" sz="1400" dirty="0">
                <a:latin typeface="黑体" panose="02010609060101010101" pitchFamily="49" charset="-122"/>
                <a:ea typeface="黑体" panose="02010609060101010101" pitchFamily="49" charset="-122"/>
                <a:sym typeface="Wingdings" panose="05000000000000000000" pitchFamily="2" charset="2"/>
              </a:rPr>
              <a:t>超级计算机</a:t>
            </a:r>
            <a:endParaRPr lang="en-US" altLang="zh-CN" sz="1400" dirty="0">
              <a:latin typeface="黑体" panose="02010609060101010101" pitchFamily="49" charset="-122"/>
              <a:ea typeface="黑体" panose="02010609060101010101" pitchFamily="49" charset="-122"/>
            </a:endParaRPr>
          </a:p>
          <a:p>
            <a:pPr algn="ctr"/>
            <a:r>
              <a:rPr lang="zh-CN" altLang="en-US" sz="1400" dirty="0">
                <a:latin typeface="黑体" panose="02010609060101010101" pitchFamily="49" charset="-122"/>
                <a:ea typeface="黑体" panose="02010609060101010101" pitchFamily="49" charset="-122"/>
              </a:rPr>
              <a:t>从集中式到集中式与并行式的结合</a:t>
            </a:r>
          </a:p>
        </p:txBody>
      </p:sp>
      <p:sp>
        <p:nvSpPr>
          <p:cNvPr id="21" name="等腰三角形 20">
            <a:extLst>
              <a:ext uri="{FF2B5EF4-FFF2-40B4-BE49-F238E27FC236}">
                <a16:creationId xmlns:a16="http://schemas.microsoft.com/office/drawing/2014/main" id="{62811D04-00C8-4008-8FAB-9C7F2577737B}"/>
              </a:ext>
            </a:extLst>
          </p:cNvPr>
          <p:cNvSpPr/>
          <p:nvPr/>
        </p:nvSpPr>
        <p:spPr>
          <a:xfrm>
            <a:off x="3701085" y="2864952"/>
            <a:ext cx="234061" cy="187651"/>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pic>
        <p:nvPicPr>
          <p:cNvPr id="22" name="图片 21">
            <a:extLst>
              <a:ext uri="{FF2B5EF4-FFF2-40B4-BE49-F238E27FC236}">
                <a16:creationId xmlns:a16="http://schemas.microsoft.com/office/drawing/2014/main" id="{6DEE2641-E5C8-4878-A227-00B45C81C3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6354" y="3136824"/>
            <a:ext cx="2298759" cy="2311869"/>
          </a:xfrm>
          <a:prstGeom prst="rect">
            <a:avLst/>
          </a:prstGeom>
        </p:spPr>
      </p:pic>
      <p:sp>
        <p:nvSpPr>
          <p:cNvPr id="23" name="等腰三角形 22">
            <a:extLst>
              <a:ext uri="{FF2B5EF4-FFF2-40B4-BE49-F238E27FC236}">
                <a16:creationId xmlns:a16="http://schemas.microsoft.com/office/drawing/2014/main" id="{151AE451-6A1A-4054-837D-719D094188A0}"/>
              </a:ext>
            </a:extLst>
          </p:cNvPr>
          <p:cNvSpPr/>
          <p:nvPr/>
        </p:nvSpPr>
        <p:spPr>
          <a:xfrm>
            <a:off x="5015730" y="2864952"/>
            <a:ext cx="234061" cy="187651"/>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pic>
        <p:nvPicPr>
          <p:cNvPr id="24" name="Picture 2" descr="https://gimg2.baidu.com/image_search/src=http%3A%2F%2Fimg.3dmgame.com%2Fuploads%2Fimages%2Fnews%2F20201117%2F1605580370_425611.png&amp;refer=http%3A%2F%2Fimg.3dmgame.com&amp;app=2002&amp;size=f9999,10000&amp;q=a80&amp;n=0&amp;g=0n&amp;fmt=jpeg?sec=1633057304&amp;t=de20a73b38f9a65a1303d994cbbf0787">
            <a:extLst>
              <a:ext uri="{FF2B5EF4-FFF2-40B4-BE49-F238E27FC236}">
                <a16:creationId xmlns:a16="http://schemas.microsoft.com/office/drawing/2014/main" id="{0EFC8375-79F7-4B16-ADF5-55554984CE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8609" y="3092341"/>
            <a:ext cx="2851079" cy="160222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4" descr="https://gimg2.baidu.com/image_search/src=http%3A%2F%2Fwww.81.cn%2Fgfbmap%2Fattachment%2F1%2F21%2F2018-11%2F20%2F04%2Fres04_attpic_brief.jpg&amp;refer=http%3A%2F%2Fwww.81.cn&amp;app=2002&amp;size=f9999,10000&amp;q=a80&amp;n=0&amp;g=0n&amp;fmt=jpeg?sec=1633057356&amp;t=9855dded5fa231bb3405014b47590da4">
            <a:extLst>
              <a:ext uri="{FF2B5EF4-FFF2-40B4-BE49-F238E27FC236}">
                <a16:creationId xmlns:a16="http://schemas.microsoft.com/office/drawing/2014/main" id="{C48F3B74-9378-498E-A0F0-D6362FD5979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93137" y="4260590"/>
            <a:ext cx="2756558" cy="2024239"/>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6" descr="https://gimg2.baidu.com/image_search/src=http%3A%2F%2Fupload.mnw.cn%2F2017%2F0310%2F1489131942670.jpg&amp;refer=http%3A%2F%2Fupload.mnw.cn&amp;app=2002&amp;size=f9999,10000&amp;q=a80&amp;n=0&amp;g=0n&amp;fmt=jpeg?sec=1633057600&amp;t=1333079d04246f0d9ccdd1f03f0b9a0e">
            <a:extLst>
              <a:ext uri="{FF2B5EF4-FFF2-40B4-BE49-F238E27FC236}">
                <a16:creationId xmlns:a16="http://schemas.microsoft.com/office/drawing/2014/main" id="{F93D4796-2E30-40AB-9C57-BCBB0D4BC68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14145" y="5135545"/>
            <a:ext cx="2756558" cy="1433411"/>
          </a:xfrm>
          <a:prstGeom prst="rect">
            <a:avLst/>
          </a:prstGeom>
          <a:noFill/>
          <a:extLst>
            <a:ext uri="{909E8E84-426E-40DD-AFC4-6F175D3DCCD1}">
              <a14:hiddenFill xmlns:a14="http://schemas.microsoft.com/office/drawing/2010/main">
                <a:solidFill>
                  <a:srgbClr val="FFFFFF"/>
                </a:solidFill>
              </a14:hiddenFill>
            </a:ext>
          </a:extLst>
        </p:spPr>
      </p:pic>
      <p:pic>
        <p:nvPicPr>
          <p:cNvPr id="27" name="图片 26" descr="https://pics5.baidu.com/feed/54fbb2fb43166d2262ded5f41f05b4ff9152d2d0.jpeg?token=cc2ea0622b8320262fd4803410563e7b">
            <a:extLst>
              <a:ext uri="{FF2B5EF4-FFF2-40B4-BE49-F238E27FC236}">
                <a16:creationId xmlns:a16="http://schemas.microsoft.com/office/drawing/2014/main" id="{65A6044D-4784-4992-BABE-39209C30418E}"/>
              </a:ext>
            </a:extLst>
          </p:cNvPr>
          <p:cNvPicPr/>
          <p:nvPr/>
        </p:nvPicPr>
        <p:blipFill>
          <a:blip r:embed="rId6">
            <a:extLst>
              <a:ext uri="{28A0092B-C50C-407E-A947-70E740481C1C}">
                <a14:useLocalDpi xmlns:a14="http://schemas.microsoft.com/office/drawing/2010/main" val="0"/>
              </a:ext>
            </a:extLst>
          </a:blip>
          <a:srcRect/>
          <a:stretch>
            <a:fillRect/>
          </a:stretch>
        </p:blipFill>
        <p:spPr bwMode="auto">
          <a:xfrm>
            <a:off x="5723979" y="3100202"/>
            <a:ext cx="2917303" cy="2357078"/>
          </a:xfrm>
          <a:prstGeom prst="rect">
            <a:avLst/>
          </a:prstGeom>
          <a:noFill/>
          <a:ln>
            <a:solidFill>
              <a:schemeClr val="tx1"/>
            </a:solidFill>
          </a:ln>
        </p:spPr>
      </p:pic>
      <p:sp>
        <p:nvSpPr>
          <p:cNvPr id="28" name="矩形 27">
            <a:extLst>
              <a:ext uri="{FF2B5EF4-FFF2-40B4-BE49-F238E27FC236}">
                <a16:creationId xmlns:a16="http://schemas.microsoft.com/office/drawing/2014/main" id="{6CCF96A2-55D5-49E2-A74E-F1A79739F534}"/>
              </a:ext>
            </a:extLst>
          </p:cNvPr>
          <p:cNvSpPr/>
          <p:nvPr/>
        </p:nvSpPr>
        <p:spPr>
          <a:xfrm>
            <a:off x="7648542" y="5542881"/>
            <a:ext cx="1028562" cy="523220"/>
          </a:xfrm>
          <a:prstGeom prst="rect">
            <a:avLst/>
          </a:prstGeom>
        </p:spPr>
        <p:txBody>
          <a:bodyPr wrap="square">
            <a:spAutoFit/>
          </a:bodyPr>
          <a:lstStyle/>
          <a:p>
            <a:pPr algn="ctr"/>
            <a:r>
              <a:rPr lang="en-US" altLang="zh-CN" sz="1400" dirty="0">
                <a:latin typeface="黑体" panose="02010609060101010101" pitchFamily="49" charset="-122"/>
                <a:ea typeface="黑体" panose="02010609060101010101" pitchFamily="49" charset="-122"/>
              </a:rPr>
              <a:t>2021</a:t>
            </a:r>
            <a:r>
              <a:rPr lang="zh-CN" altLang="en-US" sz="1400" dirty="0">
                <a:latin typeface="黑体" panose="02010609060101010101" pitchFamily="49" charset="-122"/>
                <a:ea typeface="黑体" panose="02010609060101010101" pitchFamily="49" charset="-122"/>
              </a:rPr>
              <a:t>全球超算排名</a:t>
            </a:r>
            <a:endParaRPr lang="en-US" altLang="zh-CN" sz="1400"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7520232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计算模式的演进（</a:t>
            </a:r>
            <a:r>
              <a:rPr lang="en-US" altLang="zh-CN" dirty="0"/>
              <a:t>3</a:t>
            </a:r>
            <a:r>
              <a:rPr lang="zh-CN" altLang="en-US" dirty="0"/>
              <a:t>）</a:t>
            </a:r>
          </a:p>
        </p:txBody>
      </p:sp>
      <p:sp>
        <p:nvSpPr>
          <p:cNvPr id="3" name="内容占位符 2"/>
          <p:cNvSpPr>
            <a:spLocks noGrp="1"/>
          </p:cNvSpPr>
          <p:nvPr>
            <p:ph idx="1"/>
          </p:nvPr>
        </p:nvSpPr>
        <p:spPr>
          <a:xfrm>
            <a:off x="420456" y="1046927"/>
            <a:ext cx="8301514" cy="5324399"/>
          </a:xfrm>
        </p:spPr>
        <p:txBody>
          <a:bodyPr/>
          <a:lstStyle/>
          <a:p>
            <a:r>
              <a:rPr lang="zh-CN" altLang="en-US" dirty="0"/>
              <a:t>超级计算机的存在，不仅加速了科学研究的步伐，也为各行业创新提供了有力支持</a:t>
            </a:r>
            <a:endParaRPr lang="en-US" altLang="zh-CN" dirty="0"/>
          </a:p>
          <a:p>
            <a:pPr lvl="1"/>
            <a:r>
              <a:rPr lang="zh-CN" altLang="en-US" dirty="0"/>
              <a:t>医学，环保、气象、材料、航空航天等</a:t>
            </a:r>
            <a:endParaRPr lang="en-US" altLang="zh-CN" dirty="0"/>
          </a:p>
          <a:p>
            <a:r>
              <a:rPr lang="zh-CN" altLang="en-US" dirty="0"/>
              <a:t>单位：</a:t>
            </a:r>
            <a:r>
              <a:rPr lang="en-US" altLang="zh-CN" dirty="0"/>
              <a:t>flop/s</a:t>
            </a:r>
            <a:r>
              <a:rPr lang="zh-CN" altLang="en-US" dirty="0"/>
              <a:t> ，每秒进行浮点运算的次数</a:t>
            </a:r>
            <a:endParaRPr lang="en-US" altLang="zh-CN" dirty="0"/>
          </a:p>
          <a:p>
            <a:r>
              <a:rPr lang="en-US" altLang="zh-CN" dirty="0" err="1"/>
              <a:t>pflop</a:t>
            </a:r>
            <a:r>
              <a:rPr lang="en-US" altLang="zh-CN" dirty="0"/>
              <a:t>/s=</a:t>
            </a:r>
            <a:r>
              <a:rPr lang="zh-CN" altLang="en-US" dirty="0"/>
              <a:t>一千万亿</a:t>
            </a:r>
            <a:r>
              <a:rPr lang="en-US" altLang="zh-CN" dirty="0"/>
              <a:t>(10^15)</a:t>
            </a:r>
            <a:r>
              <a:rPr lang="zh-CN" altLang="en-US" dirty="0"/>
              <a:t>，</a:t>
            </a:r>
            <a:r>
              <a:rPr lang="en-US" altLang="zh-CN" dirty="0" err="1"/>
              <a:t>eflop</a:t>
            </a:r>
            <a:r>
              <a:rPr lang="en-US" altLang="zh-CN" dirty="0"/>
              <a:t>/s=</a:t>
            </a:r>
            <a:r>
              <a:rPr lang="zh-CN" altLang="en-US" dirty="0"/>
              <a:t>一百亿亿次</a:t>
            </a:r>
            <a:r>
              <a:rPr lang="en-US" altLang="zh-CN" dirty="0"/>
              <a:t>(10^18)</a:t>
            </a:r>
          </a:p>
          <a:p>
            <a:r>
              <a:rPr lang="zh-CN" altLang="en-US" dirty="0"/>
              <a:t>一、十、百、千、万、亿、兆</a:t>
            </a:r>
            <a:r>
              <a:rPr lang="en-US" altLang="zh-CN" dirty="0"/>
              <a:t>(</a:t>
            </a:r>
            <a:r>
              <a:rPr lang="zh-CN" altLang="en-US" dirty="0"/>
              <a:t>万亿</a:t>
            </a:r>
            <a:r>
              <a:rPr lang="en-US" altLang="zh-CN" dirty="0"/>
              <a:t>,10^12)</a:t>
            </a:r>
            <a:r>
              <a:rPr lang="zh-CN" altLang="en-US" dirty="0"/>
              <a:t>、</a:t>
            </a:r>
            <a:r>
              <a:rPr lang="zh-CN" altLang="en-US" dirty="0">
                <a:solidFill>
                  <a:srgbClr val="FF0000"/>
                </a:solidFill>
              </a:rPr>
              <a:t>京</a:t>
            </a:r>
            <a:r>
              <a:rPr lang="en-US" altLang="zh-CN" dirty="0"/>
              <a:t>(</a:t>
            </a:r>
            <a:r>
              <a:rPr lang="zh-CN" altLang="en-US" dirty="0"/>
              <a:t>万兆</a:t>
            </a:r>
            <a:r>
              <a:rPr lang="en-US" altLang="zh-CN" dirty="0"/>
              <a:t>,10^16)</a:t>
            </a:r>
            <a:r>
              <a:rPr lang="zh-CN" altLang="en-US" dirty="0"/>
              <a:t>、垓、秭、穰、沟</a:t>
            </a:r>
            <a:r>
              <a:rPr lang="en-US" altLang="zh-CN" dirty="0"/>
              <a:t>……</a:t>
            </a:r>
            <a:endParaRPr lang="zh-CN" altLang="en-US" dirty="0"/>
          </a:p>
        </p:txBody>
      </p:sp>
      <p:sp>
        <p:nvSpPr>
          <p:cNvPr id="5" name="灯片编号占位符 4"/>
          <p:cNvSpPr>
            <a:spLocks noGrp="1"/>
          </p:cNvSpPr>
          <p:nvPr>
            <p:ph type="sldNum" sz="quarter" idx="12"/>
          </p:nvPr>
        </p:nvSpPr>
        <p:spPr/>
        <p:txBody>
          <a:bodyPr/>
          <a:lstStyle/>
          <a:p>
            <a:fld id="{60B2550D-72F3-4A8E-829C-1304F08F0036}" type="slidenum">
              <a:rPr lang="zh-CN" altLang="en-US" smtClean="0"/>
              <a:t>11</a:t>
            </a:fld>
            <a:endParaRPr lang="zh-CN" altLang="en-US"/>
          </a:p>
        </p:txBody>
      </p:sp>
      <p:pic>
        <p:nvPicPr>
          <p:cNvPr id="1026" name="Picture 2" descr="https://pics0.baidu.com/feed/d1160924ab18972b6be57b638f3a11839c510ab9.png@f_auto?token=047d6fa6dd7e9f34198c74eb3d015994">
            <a:extLst>
              <a:ext uri="{FF2B5EF4-FFF2-40B4-BE49-F238E27FC236}">
                <a16:creationId xmlns:a16="http://schemas.microsoft.com/office/drawing/2014/main" id="{CCAEC21F-3DD8-45D1-82B9-EA671D310B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643" y="3039201"/>
            <a:ext cx="5095992" cy="379810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pics2.baidu.com/feed/267f9e2f0708283869dae5f4ed3eeb0d4e08f1aa.jpeg@f_auto?token=086d60240dd1e374ef33b33d40b1662f">
            <a:extLst>
              <a:ext uri="{FF2B5EF4-FFF2-40B4-BE49-F238E27FC236}">
                <a16:creationId xmlns:a16="http://schemas.microsoft.com/office/drawing/2014/main" id="{F00D4B56-4B37-4CC8-B0D5-0FD89057747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00495" y="3039201"/>
            <a:ext cx="2860010" cy="3798106"/>
          </a:xfrm>
          <a:prstGeom prst="rect">
            <a:avLst/>
          </a:prstGeom>
          <a:noFill/>
          <a:extLst>
            <a:ext uri="{909E8E84-426E-40DD-AFC4-6F175D3DCCD1}">
              <a14:hiddenFill xmlns:a14="http://schemas.microsoft.com/office/drawing/2010/main">
                <a:solidFill>
                  <a:srgbClr val="FFFFFF"/>
                </a:solidFill>
              </a14:hiddenFill>
            </a:ext>
          </a:extLst>
        </p:spPr>
      </p:pic>
      <p:sp>
        <p:nvSpPr>
          <p:cNvPr id="33" name="矩形 32">
            <a:extLst>
              <a:ext uri="{FF2B5EF4-FFF2-40B4-BE49-F238E27FC236}">
                <a16:creationId xmlns:a16="http://schemas.microsoft.com/office/drawing/2014/main" id="{F1741FE2-1F3A-43E8-A353-6EBA5D6AC466}"/>
              </a:ext>
            </a:extLst>
          </p:cNvPr>
          <p:cNvSpPr/>
          <p:nvPr/>
        </p:nvSpPr>
        <p:spPr>
          <a:xfrm>
            <a:off x="6137665" y="3001877"/>
            <a:ext cx="649644" cy="307777"/>
          </a:xfrm>
          <a:prstGeom prst="rect">
            <a:avLst/>
          </a:prstGeom>
        </p:spPr>
        <p:txBody>
          <a:bodyPr wrap="square">
            <a:spAutoFit/>
          </a:bodyPr>
          <a:lstStyle/>
          <a:p>
            <a:pPr algn="ctr"/>
            <a:r>
              <a:rPr lang="en-US" altLang="zh-CN" sz="1400" b="1" dirty="0">
                <a:solidFill>
                  <a:srgbClr val="FF0000"/>
                </a:solidFill>
                <a:latin typeface="黑体" panose="02010609060101010101" pitchFamily="49" charset="-122"/>
                <a:ea typeface="黑体" panose="02010609060101010101" pitchFamily="49" charset="-122"/>
              </a:rPr>
              <a:t>2023</a:t>
            </a:r>
          </a:p>
        </p:txBody>
      </p:sp>
    </p:spTree>
    <p:extLst>
      <p:ext uri="{BB962C8B-B14F-4D97-AF65-F5344CB8AC3E}">
        <p14:creationId xmlns:p14="http://schemas.microsoft.com/office/powerpoint/2010/main" val="30637623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计算模式的演进（</a:t>
            </a:r>
            <a:r>
              <a:rPr lang="en-US" altLang="zh-CN" dirty="0"/>
              <a:t>4</a:t>
            </a:r>
            <a:r>
              <a:rPr lang="zh-CN" altLang="en-US" dirty="0"/>
              <a:t>）</a:t>
            </a:r>
          </a:p>
        </p:txBody>
      </p:sp>
      <p:sp>
        <p:nvSpPr>
          <p:cNvPr id="3" name="内容占位符 2"/>
          <p:cNvSpPr>
            <a:spLocks noGrp="1"/>
          </p:cNvSpPr>
          <p:nvPr>
            <p:ph idx="1"/>
          </p:nvPr>
        </p:nvSpPr>
        <p:spPr>
          <a:xfrm>
            <a:off x="420456" y="1046927"/>
            <a:ext cx="8301514" cy="5324399"/>
          </a:xfrm>
        </p:spPr>
        <p:txBody>
          <a:bodyPr/>
          <a:lstStyle/>
          <a:p>
            <a:r>
              <a:rPr lang="zh-CN" altLang="en-US" dirty="0"/>
              <a:t>主机系统与集中计算</a:t>
            </a:r>
            <a:r>
              <a:rPr lang="en-US" altLang="zh-CN" dirty="0">
                <a:sym typeface="Wingdings" panose="05000000000000000000" pitchFamily="2" charset="2"/>
              </a:rPr>
              <a:t></a:t>
            </a:r>
            <a:r>
              <a:rPr lang="zh-CN" altLang="en-US" dirty="0">
                <a:sym typeface="Wingdings" panose="05000000000000000000" pitchFamily="2" charset="2"/>
              </a:rPr>
              <a:t>效用计算</a:t>
            </a:r>
            <a:r>
              <a:rPr lang="en-US" altLang="zh-CN" dirty="0">
                <a:sym typeface="Wingdings" panose="05000000000000000000" pitchFamily="2" charset="2"/>
              </a:rPr>
              <a:t></a:t>
            </a:r>
            <a:r>
              <a:rPr lang="zh-CN" altLang="en-US" dirty="0">
                <a:sym typeface="Wingdings" panose="05000000000000000000" pitchFamily="2" charset="2"/>
              </a:rPr>
              <a:t>客户机</a:t>
            </a:r>
            <a:r>
              <a:rPr lang="en-US" altLang="zh-CN" dirty="0">
                <a:sym typeface="Wingdings" panose="05000000000000000000" pitchFamily="2" charset="2"/>
              </a:rPr>
              <a:t>/</a:t>
            </a:r>
            <a:r>
              <a:rPr lang="zh-CN" altLang="en-US" dirty="0">
                <a:sym typeface="Wingdings" panose="05000000000000000000" pitchFamily="2" charset="2"/>
              </a:rPr>
              <a:t>服务器模式</a:t>
            </a:r>
            <a:r>
              <a:rPr lang="en-US" altLang="zh-CN" dirty="0">
                <a:sym typeface="Wingdings" panose="05000000000000000000" pitchFamily="2" charset="2"/>
              </a:rPr>
              <a:t></a:t>
            </a:r>
            <a:r>
              <a:rPr lang="zh-CN" altLang="en-US" dirty="0">
                <a:sym typeface="Wingdings" panose="05000000000000000000" pitchFamily="2" charset="2"/>
              </a:rPr>
              <a:t>集群计算</a:t>
            </a:r>
            <a:r>
              <a:rPr lang="en-US" altLang="zh-CN" dirty="0">
                <a:sym typeface="Wingdings" panose="05000000000000000000" pitchFamily="2" charset="2"/>
              </a:rPr>
              <a:t></a:t>
            </a:r>
            <a:r>
              <a:rPr lang="zh-CN" altLang="en-US" dirty="0">
                <a:sym typeface="Wingdings" panose="05000000000000000000" pitchFamily="2" charset="2"/>
              </a:rPr>
              <a:t>服务计算</a:t>
            </a:r>
            <a:r>
              <a:rPr lang="en-US" altLang="zh-CN" dirty="0">
                <a:sym typeface="Wingdings" panose="05000000000000000000" pitchFamily="2" charset="2"/>
              </a:rPr>
              <a:t></a:t>
            </a:r>
            <a:r>
              <a:rPr lang="zh-CN" altLang="en-US" dirty="0">
                <a:sym typeface="Wingdings" panose="05000000000000000000" pitchFamily="2" charset="2"/>
              </a:rPr>
              <a:t>个人计算机与桌面计算</a:t>
            </a:r>
            <a:r>
              <a:rPr lang="en-US" altLang="zh-CN" dirty="0">
                <a:sym typeface="Wingdings" panose="05000000000000000000" pitchFamily="2" charset="2"/>
              </a:rPr>
              <a:t></a:t>
            </a:r>
            <a:r>
              <a:rPr lang="zh-CN" altLang="en-US" dirty="0">
                <a:sym typeface="Wingdings" panose="05000000000000000000" pitchFamily="2" charset="2"/>
              </a:rPr>
              <a:t>分布式计算</a:t>
            </a:r>
            <a:r>
              <a:rPr lang="en-US" altLang="zh-CN" dirty="0">
                <a:sym typeface="Wingdings" panose="05000000000000000000" pitchFamily="2" charset="2"/>
              </a:rPr>
              <a:t></a:t>
            </a:r>
            <a:r>
              <a:rPr lang="zh-CN" altLang="en-US" dirty="0">
                <a:sym typeface="Wingdings" panose="05000000000000000000" pitchFamily="2" charset="2"/>
              </a:rPr>
              <a:t>网格计算</a:t>
            </a:r>
            <a:r>
              <a:rPr lang="en-US" altLang="zh-CN" dirty="0">
                <a:sym typeface="Wingdings" panose="05000000000000000000" pitchFamily="2" charset="2"/>
              </a:rPr>
              <a:t></a:t>
            </a:r>
            <a:r>
              <a:rPr lang="zh-CN" altLang="en-US" dirty="0">
                <a:sym typeface="Wingdings" panose="05000000000000000000" pitchFamily="2" charset="2"/>
              </a:rPr>
              <a:t>软件即服务</a:t>
            </a:r>
            <a:r>
              <a:rPr lang="en-US" altLang="zh-CN" b="1" dirty="0">
                <a:solidFill>
                  <a:srgbClr val="FF0000"/>
                </a:solidFill>
                <a:sym typeface="Wingdings" panose="05000000000000000000" pitchFamily="2" charset="2"/>
              </a:rPr>
              <a:t></a:t>
            </a:r>
            <a:r>
              <a:rPr lang="zh-CN" altLang="en-US" b="1" dirty="0">
                <a:solidFill>
                  <a:srgbClr val="FF0000"/>
                </a:solidFill>
                <a:sym typeface="Wingdings" panose="05000000000000000000" pitchFamily="2" charset="2"/>
              </a:rPr>
              <a:t>云计算</a:t>
            </a:r>
            <a:endParaRPr lang="en-US" altLang="zh-CN" dirty="0">
              <a:sym typeface="Wingdings" panose="05000000000000000000" pitchFamily="2" charset="2"/>
            </a:endParaRPr>
          </a:p>
          <a:p>
            <a:r>
              <a:rPr lang="zh-CN" altLang="en-US" dirty="0"/>
              <a:t>人类对计算的追求：自动化、高性能、易使用</a:t>
            </a:r>
          </a:p>
        </p:txBody>
      </p:sp>
      <p:sp>
        <p:nvSpPr>
          <p:cNvPr id="5" name="灯片编号占位符 4"/>
          <p:cNvSpPr>
            <a:spLocks noGrp="1"/>
          </p:cNvSpPr>
          <p:nvPr>
            <p:ph type="sldNum" sz="quarter" idx="12"/>
          </p:nvPr>
        </p:nvSpPr>
        <p:spPr/>
        <p:txBody>
          <a:bodyPr/>
          <a:lstStyle/>
          <a:p>
            <a:fld id="{60B2550D-72F3-4A8E-829C-1304F08F0036}" type="slidenum">
              <a:rPr lang="zh-CN" altLang="en-US" smtClean="0"/>
              <a:t>12</a:t>
            </a:fld>
            <a:endParaRPr lang="zh-CN" altLang="en-US"/>
          </a:p>
        </p:txBody>
      </p:sp>
      <p:sp>
        <p:nvSpPr>
          <p:cNvPr id="29" name="矩形 28">
            <a:extLst>
              <a:ext uri="{FF2B5EF4-FFF2-40B4-BE49-F238E27FC236}">
                <a16:creationId xmlns:a16="http://schemas.microsoft.com/office/drawing/2014/main" id="{57B1C40D-8565-43C0-8AB0-1D6DD1BAC4BE}"/>
              </a:ext>
            </a:extLst>
          </p:cNvPr>
          <p:cNvSpPr/>
          <p:nvPr/>
        </p:nvSpPr>
        <p:spPr>
          <a:xfrm>
            <a:off x="406132" y="3054485"/>
            <a:ext cx="8301514" cy="3560324"/>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箭头: 右 29">
            <a:extLst>
              <a:ext uri="{FF2B5EF4-FFF2-40B4-BE49-F238E27FC236}">
                <a16:creationId xmlns:a16="http://schemas.microsoft.com/office/drawing/2014/main" id="{A74A5AB4-3245-4C25-B493-AD0426C23C99}"/>
              </a:ext>
            </a:extLst>
          </p:cNvPr>
          <p:cNvSpPr/>
          <p:nvPr/>
        </p:nvSpPr>
        <p:spPr>
          <a:xfrm>
            <a:off x="406132" y="2654835"/>
            <a:ext cx="8301514" cy="92675"/>
          </a:xfrm>
          <a:prstGeom prst="rightArrow">
            <a:avLst>
              <a:gd name="adj1" fmla="val 50000"/>
              <a:gd name="adj2" fmla="val 52825"/>
            </a:avLst>
          </a:prstGeom>
          <a:solidFill>
            <a:schemeClr val="bg2">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a:extLst>
              <a:ext uri="{FF2B5EF4-FFF2-40B4-BE49-F238E27FC236}">
                <a16:creationId xmlns:a16="http://schemas.microsoft.com/office/drawing/2014/main" id="{D9DBB3A3-9DD2-4FD4-8260-2FB21E916357}"/>
              </a:ext>
            </a:extLst>
          </p:cNvPr>
          <p:cNvSpPr/>
          <p:nvPr/>
        </p:nvSpPr>
        <p:spPr>
          <a:xfrm>
            <a:off x="1101871" y="2600569"/>
            <a:ext cx="173859" cy="192661"/>
          </a:xfrm>
          <a:prstGeom prst="ellipse">
            <a:avLst/>
          </a:prstGeom>
          <a:solidFill>
            <a:schemeClr val="bg2">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a:extLst>
              <a:ext uri="{FF2B5EF4-FFF2-40B4-BE49-F238E27FC236}">
                <a16:creationId xmlns:a16="http://schemas.microsoft.com/office/drawing/2014/main" id="{6D2D1820-DCC4-4245-A4DC-0C9BB4F8752E}"/>
              </a:ext>
            </a:extLst>
          </p:cNvPr>
          <p:cNvSpPr/>
          <p:nvPr/>
        </p:nvSpPr>
        <p:spPr>
          <a:xfrm>
            <a:off x="2416542" y="2600566"/>
            <a:ext cx="173859" cy="192661"/>
          </a:xfrm>
          <a:prstGeom prst="ellipse">
            <a:avLst/>
          </a:prstGeom>
          <a:solidFill>
            <a:schemeClr val="bg2">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a:extLst>
              <a:ext uri="{FF2B5EF4-FFF2-40B4-BE49-F238E27FC236}">
                <a16:creationId xmlns:a16="http://schemas.microsoft.com/office/drawing/2014/main" id="{52740B2C-F18E-4EF7-BE96-361485AC4B91}"/>
              </a:ext>
            </a:extLst>
          </p:cNvPr>
          <p:cNvSpPr/>
          <p:nvPr/>
        </p:nvSpPr>
        <p:spPr>
          <a:xfrm>
            <a:off x="3731187" y="2600566"/>
            <a:ext cx="173859" cy="192661"/>
          </a:xfrm>
          <a:prstGeom prst="ellipse">
            <a:avLst/>
          </a:prstGeom>
          <a:solidFill>
            <a:schemeClr val="bg2">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a:extLst>
              <a:ext uri="{FF2B5EF4-FFF2-40B4-BE49-F238E27FC236}">
                <a16:creationId xmlns:a16="http://schemas.microsoft.com/office/drawing/2014/main" id="{EF7394ED-5DA5-4717-B760-80F179F1EF65}"/>
              </a:ext>
            </a:extLst>
          </p:cNvPr>
          <p:cNvSpPr/>
          <p:nvPr/>
        </p:nvSpPr>
        <p:spPr>
          <a:xfrm>
            <a:off x="7677535" y="2600566"/>
            <a:ext cx="173859" cy="192661"/>
          </a:xfrm>
          <a:prstGeom prst="ellipse">
            <a:avLst/>
          </a:prstGeom>
          <a:solidFill>
            <a:schemeClr val="bg2">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椭圆 58">
            <a:extLst>
              <a:ext uri="{FF2B5EF4-FFF2-40B4-BE49-F238E27FC236}">
                <a16:creationId xmlns:a16="http://schemas.microsoft.com/office/drawing/2014/main" id="{7964E98A-B609-480C-8A01-74128A20C87C}"/>
              </a:ext>
            </a:extLst>
          </p:cNvPr>
          <p:cNvSpPr/>
          <p:nvPr/>
        </p:nvSpPr>
        <p:spPr>
          <a:xfrm>
            <a:off x="5045832" y="2600566"/>
            <a:ext cx="173859" cy="192661"/>
          </a:xfrm>
          <a:prstGeom prst="ellipse">
            <a:avLst/>
          </a:prstGeom>
          <a:solidFill>
            <a:schemeClr val="bg2">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椭圆 59">
            <a:extLst>
              <a:ext uri="{FF2B5EF4-FFF2-40B4-BE49-F238E27FC236}">
                <a16:creationId xmlns:a16="http://schemas.microsoft.com/office/drawing/2014/main" id="{10FFB71B-1BEC-493F-B46D-FB3E2FD71D3E}"/>
              </a:ext>
            </a:extLst>
          </p:cNvPr>
          <p:cNvSpPr/>
          <p:nvPr/>
        </p:nvSpPr>
        <p:spPr>
          <a:xfrm>
            <a:off x="6360477" y="2600566"/>
            <a:ext cx="173859" cy="192661"/>
          </a:xfrm>
          <a:prstGeom prst="ellipse">
            <a:avLst/>
          </a:prstGeom>
          <a:solidFill>
            <a:schemeClr val="bg2">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文本框 60">
            <a:extLst>
              <a:ext uri="{FF2B5EF4-FFF2-40B4-BE49-F238E27FC236}">
                <a16:creationId xmlns:a16="http://schemas.microsoft.com/office/drawing/2014/main" id="{94D30B53-41C9-4B6D-A7E3-E888FD851419}"/>
              </a:ext>
            </a:extLst>
          </p:cNvPr>
          <p:cNvSpPr txBox="1"/>
          <p:nvPr/>
        </p:nvSpPr>
        <p:spPr>
          <a:xfrm>
            <a:off x="620375" y="2107151"/>
            <a:ext cx="1082348" cy="523220"/>
          </a:xfrm>
          <a:prstGeom prst="rect">
            <a:avLst/>
          </a:prstGeom>
          <a:noFill/>
        </p:spPr>
        <p:txBody>
          <a:bodyPr wrap="none" rtlCol="0">
            <a:spAutoFit/>
          </a:bodyPr>
          <a:lstStyle/>
          <a:p>
            <a:r>
              <a:rPr lang="zh-CN" altLang="en-US" sz="1400" b="1" dirty="0">
                <a:latin typeface="Times New Roman" panose="02020603050405020304" pitchFamily="18" charset="0"/>
                <a:cs typeface="Times New Roman" panose="02020603050405020304" pitchFamily="18" charset="0"/>
              </a:rPr>
              <a:t>机械计算机</a:t>
            </a:r>
            <a:endParaRPr lang="en-US" altLang="zh-CN" sz="1400" b="1" dirty="0">
              <a:latin typeface="Times New Roman" panose="02020603050405020304" pitchFamily="18" charset="0"/>
              <a:cs typeface="Times New Roman" panose="02020603050405020304" pitchFamily="18" charset="0"/>
            </a:endParaRPr>
          </a:p>
          <a:p>
            <a:pPr algn="ctr"/>
            <a:r>
              <a:rPr lang="en-US" altLang="zh-CN" sz="1400" b="1" dirty="0">
                <a:latin typeface="Times New Roman" panose="02020603050405020304" pitchFamily="18" charset="0"/>
                <a:cs typeface="Times New Roman" panose="02020603050405020304" pitchFamily="18" charset="0"/>
              </a:rPr>
              <a:t>1640s</a:t>
            </a:r>
            <a:endParaRPr lang="zh-CN" altLang="en-US" sz="1400" b="1" dirty="0">
              <a:latin typeface="Times New Roman" panose="02020603050405020304" pitchFamily="18" charset="0"/>
              <a:cs typeface="Times New Roman" panose="02020603050405020304" pitchFamily="18" charset="0"/>
            </a:endParaRPr>
          </a:p>
        </p:txBody>
      </p:sp>
      <p:sp>
        <p:nvSpPr>
          <p:cNvPr id="62" name="文本框 61">
            <a:extLst>
              <a:ext uri="{FF2B5EF4-FFF2-40B4-BE49-F238E27FC236}">
                <a16:creationId xmlns:a16="http://schemas.microsoft.com/office/drawing/2014/main" id="{22F5226B-0B6C-4DB7-96CA-F2C66561B3B4}"/>
              </a:ext>
            </a:extLst>
          </p:cNvPr>
          <p:cNvSpPr txBox="1"/>
          <p:nvPr/>
        </p:nvSpPr>
        <p:spPr>
          <a:xfrm>
            <a:off x="1968255" y="2101540"/>
            <a:ext cx="1082348" cy="523220"/>
          </a:xfrm>
          <a:prstGeom prst="rect">
            <a:avLst/>
          </a:prstGeom>
          <a:noFill/>
        </p:spPr>
        <p:txBody>
          <a:bodyPr wrap="none" rtlCol="0">
            <a:spAutoFit/>
          </a:bodyPr>
          <a:lstStyle/>
          <a:p>
            <a:r>
              <a:rPr lang="zh-CN" altLang="en-US" sz="1400" b="1" dirty="0">
                <a:latin typeface="Times New Roman" panose="02020603050405020304" pitchFamily="18" charset="0"/>
                <a:cs typeface="Times New Roman" panose="02020603050405020304" pitchFamily="18" charset="0"/>
              </a:rPr>
              <a:t>电子计算机</a:t>
            </a:r>
            <a:endParaRPr lang="en-US" altLang="zh-CN" sz="1400" b="1" dirty="0">
              <a:latin typeface="Times New Roman" panose="02020603050405020304" pitchFamily="18" charset="0"/>
              <a:cs typeface="Times New Roman" panose="02020603050405020304" pitchFamily="18" charset="0"/>
            </a:endParaRPr>
          </a:p>
          <a:p>
            <a:pPr algn="ctr"/>
            <a:r>
              <a:rPr lang="en-US" altLang="zh-CN" sz="1400" b="1" dirty="0">
                <a:latin typeface="Times New Roman" panose="02020603050405020304" pitchFamily="18" charset="0"/>
                <a:cs typeface="Times New Roman" panose="02020603050405020304" pitchFamily="18" charset="0"/>
              </a:rPr>
              <a:t>1940s</a:t>
            </a:r>
            <a:endParaRPr lang="zh-CN" altLang="en-US" sz="1400" b="1" dirty="0">
              <a:latin typeface="Times New Roman" panose="02020603050405020304" pitchFamily="18" charset="0"/>
              <a:cs typeface="Times New Roman" panose="02020603050405020304" pitchFamily="18" charset="0"/>
            </a:endParaRPr>
          </a:p>
        </p:txBody>
      </p:sp>
      <p:sp>
        <p:nvSpPr>
          <p:cNvPr id="63" name="文本框 62">
            <a:extLst>
              <a:ext uri="{FF2B5EF4-FFF2-40B4-BE49-F238E27FC236}">
                <a16:creationId xmlns:a16="http://schemas.microsoft.com/office/drawing/2014/main" id="{305780CD-8BF4-4D3D-B116-F4D5C3FDEEAF}"/>
              </a:ext>
            </a:extLst>
          </p:cNvPr>
          <p:cNvSpPr txBox="1"/>
          <p:nvPr/>
        </p:nvSpPr>
        <p:spPr>
          <a:xfrm>
            <a:off x="3276942" y="2207188"/>
            <a:ext cx="1082348" cy="307777"/>
          </a:xfrm>
          <a:prstGeom prst="rect">
            <a:avLst/>
          </a:prstGeom>
          <a:noFill/>
        </p:spPr>
        <p:txBody>
          <a:bodyPr wrap="none" rtlCol="0">
            <a:spAutoFit/>
          </a:bodyPr>
          <a:lstStyle/>
          <a:p>
            <a:r>
              <a:rPr lang="zh-CN" altLang="en-US" sz="1400" b="1" dirty="0">
                <a:latin typeface="Times New Roman" panose="02020603050405020304" pitchFamily="18" charset="0"/>
                <a:cs typeface="Times New Roman" panose="02020603050405020304" pitchFamily="18" charset="0"/>
              </a:rPr>
              <a:t>集中式计算</a:t>
            </a:r>
          </a:p>
        </p:txBody>
      </p:sp>
      <p:sp>
        <p:nvSpPr>
          <p:cNvPr id="64" name="文本框 63">
            <a:extLst>
              <a:ext uri="{FF2B5EF4-FFF2-40B4-BE49-F238E27FC236}">
                <a16:creationId xmlns:a16="http://schemas.microsoft.com/office/drawing/2014/main" id="{5EF6691B-2690-499B-A8D1-DF7B5C590F12}"/>
              </a:ext>
            </a:extLst>
          </p:cNvPr>
          <p:cNvSpPr txBox="1"/>
          <p:nvPr/>
        </p:nvSpPr>
        <p:spPr>
          <a:xfrm>
            <a:off x="4682491" y="2207188"/>
            <a:ext cx="902811" cy="307777"/>
          </a:xfrm>
          <a:prstGeom prst="rect">
            <a:avLst/>
          </a:prstGeom>
          <a:noFill/>
        </p:spPr>
        <p:txBody>
          <a:bodyPr wrap="none" rtlCol="0">
            <a:spAutoFit/>
          </a:bodyPr>
          <a:lstStyle/>
          <a:p>
            <a:r>
              <a:rPr lang="zh-CN" altLang="en-US" sz="1400" b="1" dirty="0">
                <a:latin typeface="Times New Roman" panose="02020603050405020304" pitchFamily="18" charset="0"/>
                <a:cs typeface="Times New Roman" panose="02020603050405020304" pitchFamily="18" charset="0"/>
              </a:rPr>
              <a:t>并行计算</a:t>
            </a:r>
          </a:p>
        </p:txBody>
      </p:sp>
      <p:sp>
        <p:nvSpPr>
          <p:cNvPr id="65" name="文本框 64">
            <a:extLst>
              <a:ext uri="{FF2B5EF4-FFF2-40B4-BE49-F238E27FC236}">
                <a16:creationId xmlns:a16="http://schemas.microsoft.com/office/drawing/2014/main" id="{3D33EE96-9333-474B-AD8B-B6BFC820D701}"/>
              </a:ext>
            </a:extLst>
          </p:cNvPr>
          <p:cNvSpPr txBox="1"/>
          <p:nvPr/>
        </p:nvSpPr>
        <p:spPr>
          <a:xfrm>
            <a:off x="5904193" y="2207187"/>
            <a:ext cx="1082348" cy="307777"/>
          </a:xfrm>
          <a:prstGeom prst="rect">
            <a:avLst/>
          </a:prstGeom>
          <a:noFill/>
        </p:spPr>
        <p:txBody>
          <a:bodyPr wrap="none" rtlCol="0">
            <a:spAutoFit/>
          </a:bodyPr>
          <a:lstStyle/>
          <a:p>
            <a:r>
              <a:rPr lang="zh-CN" altLang="en-US" sz="1400" b="1" dirty="0">
                <a:latin typeface="Times New Roman" panose="02020603050405020304" pitchFamily="18" charset="0"/>
                <a:cs typeface="Times New Roman" panose="02020603050405020304" pitchFamily="18" charset="0"/>
              </a:rPr>
              <a:t>分布式计算</a:t>
            </a:r>
          </a:p>
        </p:txBody>
      </p:sp>
      <p:sp>
        <p:nvSpPr>
          <p:cNvPr id="66" name="文本框 65">
            <a:extLst>
              <a:ext uri="{FF2B5EF4-FFF2-40B4-BE49-F238E27FC236}">
                <a16:creationId xmlns:a16="http://schemas.microsoft.com/office/drawing/2014/main" id="{292475E4-FA18-4BCF-834D-BA07569D0B0A}"/>
              </a:ext>
            </a:extLst>
          </p:cNvPr>
          <p:cNvSpPr txBox="1"/>
          <p:nvPr/>
        </p:nvSpPr>
        <p:spPr>
          <a:xfrm>
            <a:off x="7402826" y="2204998"/>
            <a:ext cx="723275" cy="307777"/>
          </a:xfrm>
          <a:prstGeom prst="rect">
            <a:avLst/>
          </a:prstGeom>
          <a:noFill/>
        </p:spPr>
        <p:txBody>
          <a:bodyPr wrap="none" rtlCol="0">
            <a:spAutoFit/>
          </a:bodyPr>
          <a:lstStyle/>
          <a:p>
            <a:r>
              <a:rPr lang="zh-CN" altLang="en-US" sz="1400" b="1" dirty="0">
                <a:latin typeface="Times New Roman" panose="02020603050405020304" pitchFamily="18" charset="0"/>
                <a:cs typeface="Times New Roman" panose="02020603050405020304" pitchFamily="18" charset="0"/>
              </a:rPr>
              <a:t>云计算</a:t>
            </a:r>
          </a:p>
        </p:txBody>
      </p:sp>
      <p:sp>
        <p:nvSpPr>
          <p:cNvPr id="67" name="矩形 66">
            <a:extLst>
              <a:ext uri="{FF2B5EF4-FFF2-40B4-BE49-F238E27FC236}">
                <a16:creationId xmlns:a16="http://schemas.microsoft.com/office/drawing/2014/main" id="{F13F2178-1099-4DF9-B532-1645F9D8DB01}"/>
              </a:ext>
            </a:extLst>
          </p:cNvPr>
          <p:cNvSpPr/>
          <p:nvPr/>
        </p:nvSpPr>
        <p:spPr>
          <a:xfrm>
            <a:off x="637705" y="3198063"/>
            <a:ext cx="8084264" cy="307777"/>
          </a:xfrm>
          <a:prstGeom prst="rect">
            <a:avLst/>
          </a:prstGeom>
        </p:spPr>
        <p:txBody>
          <a:bodyPr wrap="none">
            <a:spAutoFit/>
          </a:bodyPr>
          <a:lstStyle/>
          <a:p>
            <a:r>
              <a:rPr lang="zh-CN" altLang="en-US" sz="1400" dirty="0">
                <a:latin typeface="黑体" panose="02010609060101010101" pitchFamily="49" charset="-122"/>
                <a:ea typeface="黑体" panose="02010609060101010101" pitchFamily="49" charset="-122"/>
              </a:rPr>
              <a:t>构建单台超高性能的设备成本太大：利用多台性能一般的设备组建高性能的</a:t>
            </a:r>
            <a:r>
              <a:rPr lang="zh-CN" altLang="en-US" sz="1400" b="1" dirty="0">
                <a:latin typeface="黑体" panose="02010609060101010101" pitchFamily="49" charset="-122"/>
                <a:ea typeface="黑体" panose="02010609060101010101" pitchFamily="49" charset="-122"/>
              </a:rPr>
              <a:t>集群</a:t>
            </a:r>
            <a:r>
              <a:rPr lang="zh-CN" altLang="en-US" sz="1400" dirty="0">
                <a:latin typeface="黑体" panose="02010609060101010101" pitchFamily="49" charset="-122"/>
                <a:ea typeface="黑体" panose="02010609060101010101" pitchFamily="49" charset="-122"/>
              </a:rPr>
              <a:t>，达到同样的效果。</a:t>
            </a:r>
          </a:p>
        </p:txBody>
      </p:sp>
      <p:sp>
        <p:nvSpPr>
          <p:cNvPr id="68" name="等腰三角形 67">
            <a:extLst>
              <a:ext uri="{FF2B5EF4-FFF2-40B4-BE49-F238E27FC236}">
                <a16:creationId xmlns:a16="http://schemas.microsoft.com/office/drawing/2014/main" id="{527C0252-103A-4A9B-AA96-6B0876E205D4}"/>
              </a:ext>
            </a:extLst>
          </p:cNvPr>
          <p:cNvSpPr/>
          <p:nvPr/>
        </p:nvSpPr>
        <p:spPr>
          <a:xfrm>
            <a:off x="6328336" y="2857326"/>
            <a:ext cx="234061" cy="187651"/>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pic>
        <p:nvPicPr>
          <p:cNvPr id="69" name="图片 68">
            <a:extLst>
              <a:ext uri="{FF2B5EF4-FFF2-40B4-BE49-F238E27FC236}">
                <a16:creationId xmlns:a16="http://schemas.microsoft.com/office/drawing/2014/main" id="{46889F08-B05C-4857-8A5C-A8FD235D49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6354" y="3805600"/>
            <a:ext cx="5050795" cy="1992746"/>
          </a:xfrm>
          <a:prstGeom prst="rect">
            <a:avLst/>
          </a:prstGeom>
        </p:spPr>
      </p:pic>
      <p:pic>
        <p:nvPicPr>
          <p:cNvPr id="70" name="图片 69">
            <a:extLst>
              <a:ext uri="{FF2B5EF4-FFF2-40B4-BE49-F238E27FC236}">
                <a16:creationId xmlns:a16="http://schemas.microsoft.com/office/drawing/2014/main" id="{E6F49C7D-872C-4B71-9E75-0F5E7DF68E3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18129" y="3850133"/>
            <a:ext cx="2737031" cy="1824688"/>
          </a:xfrm>
          <a:prstGeom prst="rect">
            <a:avLst/>
          </a:prstGeom>
        </p:spPr>
      </p:pic>
      <p:sp>
        <p:nvSpPr>
          <p:cNvPr id="71" name="矩形 70">
            <a:extLst>
              <a:ext uri="{FF2B5EF4-FFF2-40B4-BE49-F238E27FC236}">
                <a16:creationId xmlns:a16="http://schemas.microsoft.com/office/drawing/2014/main" id="{33CE3297-7FCB-4A88-9226-609A06817A9A}"/>
              </a:ext>
            </a:extLst>
          </p:cNvPr>
          <p:cNvSpPr/>
          <p:nvPr/>
        </p:nvSpPr>
        <p:spPr>
          <a:xfrm>
            <a:off x="760868" y="6049909"/>
            <a:ext cx="5032147" cy="307777"/>
          </a:xfrm>
          <a:prstGeom prst="rect">
            <a:avLst/>
          </a:prstGeom>
        </p:spPr>
        <p:txBody>
          <a:bodyPr wrap="none">
            <a:spAutoFit/>
          </a:bodyPr>
          <a:lstStyle/>
          <a:p>
            <a:r>
              <a:rPr lang="zh-CN" altLang="en-US" sz="1400" dirty="0">
                <a:latin typeface="黑体" panose="02010609060101010101" pitchFamily="49" charset="-122"/>
                <a:ea typeface="黑体" panose="02010609060101010101" pitchFamily="49" charset="-122"/>
              </a:rPr>
              <a:t>独立的物理系统；底层通过网络通信；需要额外的管理系统。</a:t>
            </a:r>
          </a:p>
        </p:txBody>
      </p:sp>
    </p:spTree>
    <p:extLst>
      <p:ext uri="{BB962C8B-B14F-4D97-AF65-F5344CB8AC3E}">
        <p14:creationId xmlns:p14="http://schemas.microsoft.com/office/powerpoint/2010/main" val="28199588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计算模式的演进（</a:t>
            </a:r>
            <a:r>
              <a:rPr lang="en-US" altLang="zh-CN" dirty="0"/>
              <a:t>5</a:t>
            </a:r>
            <a:r>
              <a:rPr lang="zh-CN" altLang="en-US" dirty="0"/>
              <a:t>）</a:t>
            </a:r>
          </a:p>
        </p:txBody>
      </p:sp>
      <p:sp>
        <p:nvSpPr>
          <p:cNvPr id="3" name="内容占位符 2"/>
          <p:cNvSpPr>
            <a:spLocks noGrp="1"/>
          </p:cNvSpPr>
          <p:nvPr>
            <p:ph idx="1"/>
          </p:nvPr>
        </p:nvSpPr>
        <p:spPr>
          <a:xfrm>
            <a:off x="420456" y="1251627"/>
            <a:ext cx="8301514" cy="5119700"/>
          </a:xfrm>
        </p:spPr>
        <p:txBody>
          <a:bodyPr/>
          <a:lstStyle/>
          <a:p>
            <a:r>
              <a:rPr lang="zh-CN" altLang="en-US" dirty="0"/>
              <a:t>主机系统与集中计算</a:t>
            </a:r>
            <a:endParaRPr lang="en-US" altLang="zh-CN" dirty="0"/>
          </a:p>
          <a:p>
            <a:r>
              <a:rPr lang="en-US" altLang="zh-CN" dirty="0">
                <a:sym typeface="Wingdings" panose="05000000000000000000" pitchFamily="2" charset="2"/>
              </a:rPr>
              <a:t></a:t>
            </a:r>
            <a:r>
              <a:rPr lang="zh-CN" altLang="en-US" b="1" dirty="0">
                <a:solidFill>
                  <a:srgbClr val="FF0000"/>
                </a:solidFill>
                <a:sym typeface="Wingdings" panose="05000000000000000000" pitchFamily="2" charset="2"/>
              </a:rPr>
              <a:t>效用计算</a:t>
            </a:r>
            <a:r>
              <a:rPr lang="zh-CN" altLang="en-US" dirty="0">
                <a:sym typeface="Wingdings" panose="05000000000000000000" pitchFamily="2" charset="2"/>
              </a:rPr>
              <a:t>：考虑购买主机成本高，将</a:t>
            </a:r>
            <a:r>
              <a:rPr lang="en-US" altLang="zh-CN" dirty="0">
                <a:sym typeface="Wingdings" panose="05000000000000000000" pitchFamily="2" charset="2"/>
              </a:rPr>
              <a:t>IT</a:t>
            </a:r>
            <a:r>
              <a:rPr lang="zh-CN" altLang="en-US" dirty="0">
                <a:sym typeface="Wingdings" panose="05000000000000000000" pitchFamily="2" charset="2"/>
              </a:rPr>
              <a:t>资源包装成可以度量的服务提供给用户。</a:t>
            </a:r>
            <a:endParaRPr lang="en-US" altLang="zh-CN" dirty="0">
              <a:sym typeface="Wingdings" panose="05000000000000000000" pitchFamily="2" charset="2"/>
            </a:endParaRPr>
          </a:p>
          <a:p>
            <a:r>
              <a:rPr lang="en-US" altLang="zh-CN" dirty="0">
                <a:sym typeface="Wingdings" panose="05000000000000000000" pitchFamily="2" charset="2"/>
              </a:rPr>
              <a:t></a:t>
            </a:r>
            <a:r>
              <a:rPr lang="zh-CN" altLang="en-US" dirty="0">
                <a:sym typeface="Wingdings" panose="05000000000000000000" pitchFamily="2" charset="2"/>
              </a:rPr>
              <a:t>客户机</a:t>
            </a:r>
            <a:r>
              <a:rPr lang="en-US" altLang="zh-CN" dirty="0">
                <a:sym typeface="Wingdings" panose="05000000000000000000" pitchFamily="2" charset="2"/>
              </a:rPr>
              <a:t>/</a:t>
            </a:r>
            <a:r>
              <a:rPr lang="zh-CN" altLang="en-US" dirty="0">
                <a:sym typeface="Wingdings" panose="05000000000000000000" pitchFamily="2" charset="2"/>
              </a:rPr>
              <a:t>服务器模式：</a:t>
            </a:r>
            <a:endParaRPr lang="en-US" altLang="zh-CN" dirty="0">
              <a:sym typeface="Wingdings" panose="05000000000000000000" pitchFamily="2" charset="2"/>
            </a:endParaRPr>
          </a:p>
          <a:p>
            <a:r>
              <a:rPr lang="en-US" altLang="zh-CN" dirty="0">
                <a:sym typeface="Wingdings" panose="05000000000000000000" pitchFamily="2" charset="2"/>
              </a:rPr>
              <a:t></a:t>
            </a:r>
            <a:r>
              <a:rPr lang="zh-CN" altLang="en-US" dirty="0">
                <a:sym typeface="Wingdings" panose="05000000000000000000" pitchFamily="2" charset="2"/>
              </a:rPr>
              <a:t>集群计算</a:t>
            </a:r>
            <a:endParaRPr lang="en-US" altLang="zh-CN" dirty="0">
              <a:sym typeface="Wingdings" panose="05000000000000000000" pitchFamily="2" charset="2"/>
            </a:endParaRPr>
          </a:p>
          <a:p>
            <a:r>
              <a:rPr lang="en-US" altLang="zh-CN" dirty="0">
                <a:sym typeface="Wingdings" panose="05000000000000000000" pitchFamily="2" charset="2"/>
              </a:rPr>
              <a:t></a:t>
            </a:r>
            <a:r>
              <a:rPr lang="zh-CN" altLang="en-US" b="1" dirty="0">
                <a:solidFill>
                  <a:srgbClr val="FF0000"/>
                </a:solidFill>
                <a:sym typeface="Wingdings" panose="05000000000000000000" pitchFamily="2" charset="2"/>
              </a:rPr>
              <a:t>服务计算</a:t>
            </a:r>
            <a:r>
              <a:rPr lang="zh-CN" altLang="en-US" dirty="0">
                <a:sym typeface="Wingdings" panose="05000000000000000000" pitchFamily="2" charset="2"/>
              </a:rPr>
              <a:t>（软件即服务</a:t>
            </a:r>
            <a:r>
              <a:rPr lang="en-US" altLang="zh-CN" dirty="0">
                <a:sym typeface="Wingdings" panose="05000000000000000000" pitchFamily="2" charset="2"/>
              </a:rPr>
              <a:t>SaaS</a:t>
            </a:r>
            <a:r>
              <a:rPr lang="zh-CN" altLang="en-US" dirty="0">
                <a:sym typeface="Wingdings" panose="05000000000000000000" pitchFamily="2" charset="2"/>
              </a:rPr>
              <a:t>）：将所有应用程序都作为服务提供，而不是购买软件。</a:t>
            </a:r>
            <a:endParaRPr lang="en-US" altLang="zh-CN" dirty="0">
              <a:sym typeface="Wingdings" panose="05000000000000000000" pitchFamily="2" charset="2"/>
            </a:endParaRPr>
          </a:p>
          <a:p>
            <a:endParaRPr lang="en-US" altLang="zh-CN" dirty="0">
              <a:sym typeface="Wingdings" panose="05000000000000000000" pitchFamily="2" charset="2"/>
            </a:endParaRPr>
          </a:p>
          <a:p>
            <a:r>
              <a:rPr lang="en-US" altLang="zh-CN" dirty="0">
                <a:sym typeface="Wingdings" panose="05000000000000000000" pitchFamily="2" charset="2"/>
              </a:rPr>
              <a:t></a:t>
            </a:r>
            <a:r>
              <a:rPr lang="zh-CN" altLang="en-US" dirty="0">
                <a:sym typeface="Wingdings" panose="05000000000000000000" pitchFamily="2" charset="2"/>
              </a:rPr>
              <a:t>个人计算机与桌面计算</a:t>
            </a:r>
            <a:endParaRPr lang="en-US" altLang="zh-CN" dirty="0">
              <a:sym typeface="Wingdings" panose="05000000000000000000" pitchFamily="2" charset="2"/>
            </a:endParaRPr>
          </a:p>
          <a:p>
            <a:r>
              <a:rPr lang="en-US" altLang="zh-CN" dirty="0">
                <a:sym typeface="Wingdings" panose="05000000000000000000" pitchFamily="2" charset="2"/>
              </a:rPr>
              <a:t></a:t>
            </a:r>
            <a:r>
              <a:rPr lang="zh-CN" altLang="en-US" dirty="0">
                <a:sym typeface="Wingdings" panose="05000000000000000000" pitchFamily="2" charset="2"/>
              </a:rPr>
              <a:t>分布式计算</a:t>
            </a:r>
            <a:endParaRPr lang="en-US" altLang="zh-CN" dirty="0">
              <a:sym typeface="Wingdings" panose="05000000000000000000" pitchFamily="2" charset="2"/>
            </a:endParaRPr>
          </a:p>
          <a:p>
            <a:r>
              <a:rPr lang="en-US" altLang="zh-CN" dirty="0">
                <a:sym typeface="Wingdings" panose="05000000000000000000" pitchFamily="2" charset="2"/>
              </a:rPr>
              <a:t></a:t>
            </a:r>
            <a:r>
              <a:rPr lang="zh-CN" altLang="en-US" dirty="0">
                <a:sym typeface="Wingdings" panose="05000000000000000000" pitchFamily="2" charset="2"/>
              </a:rPr>
              <a:t>网格计算</a:t>
            </a:r>
            <a:endParaRPr lang="en-US" altLang="zh-CN" dirty="0">
              <a:sym typeface="Wingdings" panose="05000000000000000000" pitchFamily="2" charset="2"/>
            </a:endParaRPr>
          </a:p>
          <a:p>
            <a:r>
              <a:rPr lang="en-US" altLang="zh-CN" b="1" dirty="0">
                <a:solidFill>
                  <a:srgbClr val="FF0000"/>
                </a:solidFill>
                <a:sym typeface="Wingdings" panose="05000000000000000000" pitchFamily="2" charset="2"/>
              </a:rPr>
              <a:t></a:t>
            </a:r>
            <a:r>
              <a:rPr lang="zh-CN" altLang="en-US" b="1" dirty="0">
                <a:solidFill>
                  <a:srgbClr val="FF0000"/>
                </a:solidFill>
                <a:sym typeface="Wingdings" panose="05000000000000000000" pitchFamily="2" charset="2"/>
              </a:rPr>
              <a:t>云计算</a:t>
            </a:r>
            <a:r>
              <a:rPr lang="en-US" altLang="zh-CN" b="1" dirty="0">
                <a:solidFill>
                  <a:srgbClr val="FF0000"/>
                </a:solidFill>
                <a:sym typeface="Wingdings" panose="05000000000000000000" pitchFamily="2" charset="2"/>
              </a:rPr>
              <a:t>====</a:t>
            </a:r>
            <a:r>
              <a:rPr lang="zh-CN" altLang="en-US" b="1" dirty="0">
                <a:solidFill>
                  <a:srgbClr val="FF0000"/>
                </a:solidFill>
                <a:sym typeface="Wingdings" panose="05000000000000000000" pitchFamily="2" charset="2"/>
              </a:rPr>
              <a:t>为什么是“效用计算</a:t>
            </a:r>
            <a:r>
              <a:rPr lang="en-US" altLang="zh-CN" b="1" dirty="0">
                <a:solidFill>
                  <a:srgbClr val="FF0000"/>
                </a:solidFill>
                <a:sym typeface="Wingdings" panose="05000000000000000000" pitchFamily="2" charset="2"/>
              </a:rPr>
              <a:t>+</a:t>
            </a:r>
            <a:r>
              <a:rPr lang="zh-CN" altLang="en-US" b="1" dirty="0">
                <a:solidFill>
                  <a:srgbClr val="FF0000"/>
                </a:solidFill>
                <a:sym typeface="Wingdings" panose="05000000000000000000" pitchFamily="2" charset="2"/>
              </a:rPr>
              <a:t>服务计算”？</a:t>
            </a:r>
            <a:endParaRPr lang="en-US" altLang="zh-CN" b="1" dirty="0">
              <a:solidFill>
                <a:srgbClr val="FF0000"/>
              </a:solidFill>
              <a:sym typeface="Wingdings" panose="05000000000000000000" pitchFamily="2" charset="2"/>
            </a:endParaRPr>
          </a:p>
          <a:p>
            <a:r>
              <a:rPr lang="zh-CN" altLang="en-US" b="1" dirty="0">
                <a:solidFill>
                  <a:srgbClr val="FF0000"/>
                </a:solidFill>
                <a:sym typeface="Wingdings" panose="05000000000000000000" pitchFamily="2" charset="2"/>
              </a:rPr>
              <a:t>增强版的效用计算（不仅考虑计费，还考虑</a:t>
            </a:r>
            <a:r>
              <a:rPr lang="en-US" altLang="zh-CN" b="1" dirty="0">
                <a:solidFill>
                  <a:srgbClr val="FF0000"/>
                </a:solidFill>
                <a:sym typeface="Wingdings" panose="05000000000000000000" pitchFamily="2" charset="2"/>
              </a:rPr>
              <a:t>IT</a:t>
            </a:r>
            <a:r>
              <a:rPr lang="zh-CN" altLang="en-US" b="1" dirty="0">
                <a:solidFill>
                  <a:srgbClr val="FF0000"/>
                </a:solidFill>
                <a:sym typeface="Wingdings" panose="05000000000000000000" pitchFamily="2" charset="2"/>
              </a:rPr>
              <a:t>管理）</a:t>
            </a:r>
            <a:r>
              <a:rPr lang="en-US" altLang="zh-CN" b="1" dirty="0">
                <a:solidFill>
                  <a:srgbClr val="FF0000"/>
                </a:solidFill>
                <a:sym typeface="Wingdings" panose="05000000000000000000" pitchFamily="2" charset="2"/>
              </a:rPr>
              <a:t>+</a:t>
            </a:r>
            <a:r>
              <a:rPr lang="zh-CN" altLang="en-US" b="1" dirty="0">
                <a:solidFill>
                  <a:srgbClr val="FF0000"/>
                </a:solidFill>
                <a:sym typeface="Wingdings" panose="05000000000000000000" pitchFamily="2" charset="2"/>
              </a:rPr>
              <a:t>更广泛的服务计算（不仅是软件，还包括基础设施和平台）</a:t>
            </a:r>
            <a:endParaRPr lang="en-US" altLang="zh-CN" dirty="0">
              <a:sym typeface="Wingdings" panose="05000000000000000000" pitchFamily="2" charset="2"/>
            </a:endParaRPr>
          </a:p>
        </p:txBody>
      </p:sp>
      <p:sp>
        <p:nvSpPr>
          <p:cNvPr id="5" name="灯片编号占位符 4"/>
          <p:cNvSpPr>
            <a:spLocks noGrp="1"/>
          </p:cNvSpPr>
          <p:nvPr>
            <p:ph type="sldNum" sz="quarter" idx="12"/>
          </p:nvPr>
        </p:nvSpPr>
        <p:spPr/>
        <p:txBody>
          <a:bodyPr/>
          <a:lstStyle/>
          <a:p>
            <a:fld id="{60B2550D-72F3-4A8E-829C-1304F08F0036}" type="slidenum">
              <a:rPr lang="zh-CN" altLang="en-US" smtClean="0"/>
              <a:t>13</a:t>
            </a:fld>
            <a:endParaRPr lang="zh-CN" altLang="en-US"/>
          </a:p>
        </p:txBody>
      </p:sp>
      <p:sp>
        <p:nvSpPr>
          <p:cNvPr id="4" name="矩形 3">
            <a:extLst>
              <a:ext uri="{FF2B5EF4-FFF2-40B4-BE49-F238E27FC236}">
                <a16:creationId xmlns:a16="http://schemas.microsoft.com/office/drawing/2014/main" id="{872320CA-48B6-46D4-BCE0-3022D3C2A960}"/>
              </a:ext>
            </a:extLst>
          </p:cNvPr>
          <p:cNvSpPr/>
          <p:nvPr/>
        </p:nvSpPr>
        <p:spPr>
          <a:xfrm>
            <a:off x="3485108" y="1979739"/>
            <a:ext cx="4868640" cy="369332"/>
          </a:xfrm>
          <a:prstGeom prst="rect">
            <a:avLst/>
          </a:prstGeom>
        </p:spPr>
        <p:txBody>
          <a:bodyPr wrap="none">
            <a:spAutoFit/>
          </a:bodyPr>
          <a:lstStyle/>
          <a:p>
            <a:r>
              <a:rPr lang="en-US" altLang="zh-CN" dirty="0">
                <a:sym typeface="Wingdings" panose="05000000000000000000" pitchFamily="2" charset="2"/>
              </a:rPr>
              <a:t>IBM</a:t>
            </a:r>
            <a:r>
              <a:rPr lang="zh-CN" altLang="en-US" dirty="0">
                <a:sym typeface="Wingdings" panose="05000000000000000000" pitchFamily="2" charset="2"/>
              </a:rPr>
              <a:t>：设备放在</a:t>
            </a:r>
            <a:r>
              <a:rPr lang="en-US" altLang="zh-CN" dirty="0">
                <a:sym typeface="Wingdings" panose="05000000000000000000" pitchFamily="2" charset="2"/>
              </a:rPr>
              <a:t>IBM</a:t>
            </a:r>
            <a:r>
              <a:rPr lang="zh-CN" altLang="en-US" dirty="0">
                <a:sym typeface="Wingdings" panose="05000000000000000000" pitchFamily="2" charset="2"/>
              </a:rPr>
              <a:t>内部，通过网络远程使用。</a:t>
            </a:r>
            <a:endParaRPr lang="zh-CN" altLang="en-US" dirty="0"/>
          </a:p>
        </p:txBody>
      </p:sp>
      <p:sp>
        <p:nvSpPr>
          <p:cNvPr id="25" name="矩形 24">
            <a:extLst>
              <a:ext uri="{FF2B5EF4-FFF2-40B4-BE49-F238E27FC236}">
                <a16:creationId xmlns:a16="http://schemas.microsoft.com/office/drawing/2014/main" id="{19396A15-4117-46EB-BE16-7C83DD6E272E}"/>
              </a:ext>
            </a:extLst>
          </p:cNvPr>
          <p:cNvSpPr/>
          <p:nvPr/>
        </p:nvSpPr>
        <p:spPr>
          <a:xfrm>
            <a:off x="3485108" y="1295196"/>
            <a:ext cx="5894562" cy="369332"/>
          </a:xfrm>
          <a:prstGeom prst="rect">
            <a:avLst/>
          </a:prstGeom>
        </p:spPr>
        <p:txBody>
          <a:bodyPr wrap="none">
            <a:spAutoFit/>
          </a:bodyPr>
          <a:lstStyle/>
          <a:p>
            <a:r>
              <a:rPr lang="zh-CN" altLang="en-US" dirty="0"/>
              <a:t>仅规定了计费使用的模式，没有</a:t>
            </a:r>
            <a:r>
              <a:rPr lang="en-US" altLang="zh-CN" dirty="0"/>
              <a:t>IT</a:t>
            </a:r>
            <a:r>
              <a:rPr lang="zh-CN" altLang="en-US" dirty="0"/>
              <a:t>资源管理方面的考虑。</a:t>
            </a:r>
          </a:p>
        </p:txBody>
      </p:sp>
      <p:sp>
        <p:nvSpPr>
          <p:cNvPr id="26" name="矩形 25">
            <a:extLst>
              <a:ext uri="{FF2B5EF4-FFF2-40B4-BE49-F238E27FC236}">
                <a16:creationId xmlns:a16="http://schemas.microsoft.com/office/drawing/2014/main" id="{5EF3D59B-1E07-4F1E-838D-1BE42039754F}"/>
              </a:ext>
            </a:extLst>
          </p:cNvPr>
          <p:cNvSpPr/>
          <p:nvPr/>
        </p:nvSpPr>
        <p:spPr>
          <a:xfrm>
            <a:off x="3803701" y="3105149"/>
            <a:ext cx="4570482" cy="369332"/>
          </a:xfrm>
          <a:prstGeom prst="rect">
            <a:avLst/>
          </a:prstGeom>
        </p:spPr>
        <p:txBody>
          <a:bodyPr wrap="none">
            <a:spAutoFit/>
          </a:bodyPr>
          <a:lstStyle/>
          <a:p>
            <a:r>
              <a:rPr lang="zh-CN" altLang="en-US" dirty="0"/>
              <a:t>不同服务相对独立，松散耦合，随意组合。</a:t>
            </a:r>
          </a:p>
        </p:txBody>
      </p:sp>
      <p:sp>
        <p:nvSpPr>
          <p:cNvPr id="27" name="矩形 26">
            <a:extLst>
              <a:ext uri="{FF2B5EF4-FFF2-40B4-BE49-F238E27FC236}">
                <a16:creationId xmlns:a16="http://schemas.microsoft.com/office/drawing/2014/main" id="{3CD34477-8A2C-4245-8C6D-97513F24BE32}"/>
              </a:ext>
            </a:extLst>
          </p:cNvPr>
          <p:cNvSpPr/>
          <p:nvPr/>
        </p:nvSpPr>
        <p:spPr>
          <a:xfrm>
            <a:off x="3803701" y="3442145"/>
            <a:ext cx="2031325" cy="369332"/>
          </a:xfrm>
          <a:prstGeom prst="rect">
            <a:avLst/>
          </a:prstGeom>
        </p:spPr>
        <p:txBody>
          <a:bodyPr wrap="none">
            <a:spAutoFit/>
          </a:bodyPr>
          <a:lstStyle/>
          <a:p>
            <a:r>
              <a:rPr lang="zh-CN" altLang="en-US" dirty="0"/>
              <a:t>重点是服务发现。</a:t>
            </a:r>
          </a:p>
        </p:txBody>
      </p:sp>
      <p:sp>
        <p:nvSpPr>
          <p:cNvPr id="6" name="云形 5">
            <a:extLst>
              <a:ext uri="{FF2B5EF4-FFF2-40B4-BE49-F238E27FC236}">
                <a16:creationId xmlns:a16="http://schemas.microsoft.com/office/drawing/2014/main" id="{397FAFAB-FFB5-4B6B-B516-3615E4168DA1}"/>
              </a:ext>
            </a:extLst>
          </p:cNvPr>
          <p:cNvSpPr/>
          <p:nvPr/>
        </p:nvSpPr>
        <p:spPr>
          <a:xfrm>
            <a:off x="123218" y="3949431"/>
            <a:ext cx="492868" cy="330740"/>
          </a:xfrm>
          <a:prstGeom prst="cloud">
            <a:avLst/>
          </a:prstGeom>
          <a:solidFill>
            <a:srgbClr val="FFC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924974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5" grpId="0"/>
      <p:bldP spid="26" grpId="0"/>
      <p:bldP spid="27" grpId="0"/>
      <p:bldP spid="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计算模式的演进（</a:t>
            </a:r>
            <a:r>
              <a:rPr lang="en-US" altLang="zh-CN" dirty="0"/>
              <a:t>6</a:t>
            </a:r>
            <a:r>
              <a:rPr lang="zh-CN" altLang="en-US" dirty="0"/>
              <a:t>）</a:t>
            </a:r>
            <a:r>
              <a:rPr lang="en-US" altLang="zh-CN" dirty="0"/>
              <a:t>—</a:t>
            </a:r>
            <a:r>
              <a:rPr lang="zh-CN" altLang="en-US" dirty="0"/>
              <a:t>传统分布式计算系统</a:t>
            </a:r>
          </a:p>
        </p:txBody>
      </p:sp>
      <p:sp>
        <p:nvSpPr>
          <p:cNvPr id="3" name="内容占位符 2"/>
          <p:cNvSpPr>
            <a:spLocks noGrp="1"/>
          </p:cNvSpPr>
          <p:nvPr>
            <p:ph idx="1"/>
          </p:nvPr>
        </p:nvSpPr>
        <p:spPr>
          <a:xfrm>
            <a:off x="420456" y="1048438"/>
            <a:ext cx="8301514" cy="5183188"/>
          </a:xfrm>
        </p:spPr>
        <p:txBody>
          <a:bodyPr/>
          <a:lstStyle/>
          <a:p>
            <a:endParaRPr lang="zh-CN" altLang="en-US" dirty="0"/>
          </a:p>
        </p:txBody>
      </p:sp>
      <p:sp>
        <p:nvSpPr>
          <p:cNvPr id="4" name="椭圆 3"/>
          <p:cNvSpPr/>
          <p:nvPr/>
        </p:nvSpPr>
        <p:spPr>
          <a:xfrm>
            <a:off x="546144" y="2980589"/>
            <a:ext cx="2601158" cy="1740023"/>
          </a:xfrm>
          <a:prstGeom prst="ellipse">
            <a:avLst/>
          </a:prstGeom>
          <a:solidFill>
            <a:srgbClr val="C0000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latin typeface="微软雅黑" panose="020B0503020204020204" pitchFamily="34" charset="-122"/>
                <a:ea typeface="微软雅黑" panose="020B0503020204020204" pitchFamily="34" charset="-122"/>
              </a:rPr>
              <a:t>P2P</a:t>
            </a:r>
            <a:r>
              <a:rPr lang="zh-CN" altLang="en-US" b="1" dirty="0">
                <a:solidFill>
                  <a:schemeClr val="tx1"/>
                </a:solidFill>
                <a:latin typeface="微软雅黑" panose="020B0503020204020204" pitchFamily="34" charset="-122"/>
                <a:ea typeface="微软雅黑" panose="020B0503020204020204" pitchFamily="34" charset="-122"/>
              </a:rPr>
              <a:t>网络</a:t>
            </a:r>
            <a:endParaRPr lang="en-US" altLang="zh-CN" b="1" dirty="0">
              <a:solidFill>
                <a:schemeClr val="tx1"/>
              </a:solidFill>
              <a:latin typeface="微软雅黑" panose="020B0503020204020204" pitchFamily="34" charset="-122"/>
              <a:ea typeface="微软雅黑" panose="020B0503020204020204" pitchFamily="34" charset="-122"/>
            </a:endParaRPr>
          </a:p>
          <a:p>
            <a:pPr algn="ctr"/>
            <a:r>
              <a:rPr lang="zh-CN" altLang="en-US" dirty="0">
                <a:solidFill>
                  <a:schemeClr val="tx1"/>
                </a:solidFill>
                <a:latin typeface="微软雅黑" panose="020B0503020204020204" pitchFamily="34" charset="-122"/>
                <a:ea typeface="微软雅黑" panose="020B0503020204020204" pitchFamily="34" charset="-122"/>
              </a:rPr>
              <a:t>每一个节点既是客户端也是服务器，提供部分系统资源</a:t>
            </a:r>
          </a:p>
        </p:txBody>
      </p:sp>
      <p:sp>
        <p:nvSpPr>
          <p:cNvPr id="5" name="椭圆 4"/>
          <p:cNvSpPr/>
          <p:nvPr/>
        </p:nvSpPr>
        <p:spPr>
          <a:xfrm>
            <a:off x="555176" y="1240566"/>
            <a:ext cx="2601158" cy="1740023"/>
          </a:xfrm>
          <a:prstGeom prst="ellipse">
            <a:avLst/>
          </a:prstGeom>
          <a:solidFill>
            <a:srgbClr val="00B05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微软雅黑" panose="020B0503020204020204" pitchFamily="34" charset="-122"/>
                <a:ea typeface="微软雅黑" panose="020B0503020204020204" pitchFamily="34" charset="-122"/>
              </a:rPr>
              <a:t>计算机集群</a:t>
            </a:r>
            <a:endParaRPr lang="en-US" altLang="zh-CN" dirty="0">
              <a:solidFill>
                <a:schemeClr val="tx1"/>
              </a:solidFill>
              <a:latin typeface="微软雅黑" panose="020B0503020204020204" pitchFamily="34" charset="-122"/>
              <a:ea typeface="微软雅黑" panose="020B0503020204020204" pitchFamily="34" charset="-122"/>
            </a:endParaRPr>
          </a:p>
          <a:p>
            <a:pPr algn="ctr"/>
            <a:r>
              <a:rPr lang="zh-CN" altLang="en-US" dirty="0">
                <a:solidFill>
                  <a:schemeClr val="tx1"/>
                </a:solidFill>
                <a:latin typeface="微软雅黑" panose="020B0503020204020204" pitchFamily="34" charset="-122"/>
                <a:ea typeface="微软雅黑" panose="020B0503020204020204" pitchFamily="34" charset="-122"/>
              </a:rPr>
              <a:t>将多个可信、静态的独立节点连接起来协作完成计算</a:t>
            </a:r>
            <a:endParaRPr lang="en-US" altLang="zh-CN" dirty="0">
              <a:solidFill>
                <a:schemeClr val="tx1"/>
              </a:solidFill>
              <a:latin typeface="微软雅黑" panose="020B0503020204020204" pitchFamily="34" charset="-122"/>
              <a:ea typeface="微软雅黑" panose="020B0503020204020204" pitchFamily="34" charset="-122"/>
            </a:endParaRPr>
          </a:p>
        </p:txBody>
      </p:sp>
      <p:sp>
        <p:nvSpPr>
          <p:cNvPr id="6" name="椭圆 5"/>
          <p:cNvSpPr/>
          <p:nvPr/>
        </p:nvSpPr>
        <p:spPr>
          <a:xfrm>
            <a:off x="546144" y="4720612"/>
            <a:ext cx="2601158" cy="1740023"/>
          </a:xfrm>
          <a:prstGeom prst="ellipse">
            <a:avLst/>
          </a:prstGeom>
          <a:solidFill>
            <a:srgbClr val="0070C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微软雅黑" panose="020B0503020204020204" pitchFamily="34" charset="-122"/>
                <a:ea typeface="微软雅黑" panose="020B0503020204020204" pitchFamily="34" charset="-122"/>
              </a:rPr>
              <a:t>计算网格</a:t>
            </a:r>
            <a:endParaRPr lang="en-US" altLang="zh-CN" b="1" dirty="0">
              <a:solidFill>
                <a:schemeClr val="tx1"/>
              </a:solidFill>
              <a:latin typeface="微软雅黑" panose="020B0503020204020204" pitchFamily="34" charset="-122"/>
              <a:ea typeface="微软雅黑" panose="020B0503020204020204" pitchFamily="34" charset="-122"/>
            </a:endParaRPr>
          </a:p>
          <a:p>
            <a:pPr algn="ctr"/>
            <a:r>
              <a:rPr lang="zh-CN" altLang="en-US" dirty="0">
                <a:solidFill>
                  <a:schemeClr val="tx1"/>
                </a:solidFill>
                <a:latin typeface="微软雅黑" panose="020B0503020204020204" pitchFamily="34" charset="-122"/>
                <a:ea typeface="微软雅黑" panose="020B0503020204020204" pitchFamily="34" charset="-122"/>
              </a:rPr>
              <a:t>将多个异构计算机动态、紧耦合地整合在一起完成计算任务</a:t>
            </a:r>
          </a:p>
        </p:txBody>
      </p:sp>
      <p:pic>
        <p:nvPicPr>
          <p:cNvPr id="9"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46597" y="1194331"/>
            <a:ext cx="4367046" cy="18324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11764" y="4669704"/>
            <a:ext cx="3836712" cy="1841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73630" y="2907288"/>
            <a:ext cx="3122011" cy="18866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灯片编号占位符 6"/>
          <p:cNvSpPr>
            <a:spLocks noGrp="1"/>
          </p:cNvSpPr>
          <p:nvPr>
            <p:ph type="sldNum" sz="quarter" idx="12"/>
          </p:nvPr>
        </p:nvSpPr>
        <p:spPr/>
        <p:txBody>
          <a:bodyPr/>
          <a:lstStyle/>
          <a:p>
            <a:fld id="{60B2550D-72F3-4A8E-829C-1304F08F0036}" type="slidenum">
              <a:rPr lang="zh-CN" altLang="en-US" smtClean="0"/>
              <a:t>14</a:t>
            </a:fld>
            <a:endParaRPr lang="zh-CN" altLang="en-US"/>
          </a:p>
        </p:txBody>
      </p:sp>
    </p:spTree>
    <p:extLst>
      <p:ext uri="{BB962C8B-B14F-4D97-AF65-F5344CB8AC3E}">
        <p14:creationId xmlns:p14="http://schemas.microsoft.com/office/powerpoint/2010/main" val="20460322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0454" y="287306"/>
            <a:ext cx="8164993" cy="812236"/>
          </a:xfrm>
        </p:spPr>
        <p:txBody>
          <a:bodyPr>
            <a:normAutofit fontScale="90000"/>
          </a:bodyPr>
          <a:lstStyle/>
          <a:p>
            <a:r>
              <a:rPr lang="zh-CN" altLang="en-US" sz="2800" dirty="0"/>
              <a:t>计算模式的演进（</a:t>
            </a:r>
            <a:r>
              <a:rPr lang="en-US" altLang="zh-CN" sz="2800" dirty="0"/>
              <a:t>7</a:t>
            </a:r>
            <a:r>
              <a:rPr lang="zh-CN" altLang="en-US" sz="2800" dirty="0"/>
              <a:t>）</a:t>
            </a:r>
            <a:r>
              <a:rPr lang="en-US" altLang="zh-CN" sz="2800" dirty="0"/>
              <a:t>—</a:t>
            </a:r>
            <a:r>
              <a:rPr lang="zh-CN" altLang="en-US" sz="2800" dirty="0"/>
              <a:t>传统分布式系统的特点及问题</a:t>
            </a:r>
          </a:p>
        </p:txBody>
      </p:sp>
      <p:sp>
        <p:nvSpPr>
          <p:cNvPr id="3" name="内容占位符 2"/>
          <p:cNvSpPr>
            <a:spLocks noGrp="1"/>
          </p:cNvSpPr>
          <p:nvPr>
            <p:ph idx="1"/>
          </p:nvPr>
        </p:nvSpPr>
        <p:spPr/>
        <p:txBody>
          <a:bodyPr/>
          <a:lstStyle/>
          <a:p>
            <a:r>
              <a:rPr lang="zh-CN" altLang="en-US" dirty="0"/>
              <a:t>计算集群</a:t>
            </a:r>
            <a:endParaRPr lang="en-US" altLang="zh-CN" dirty="0"/>
          </a:p>
          <a:p>
            <a:pPr lvl="1"/>
            <a:r>
              <a:rPr lang="zh-CN" altLang="en-US" dirty="0"/>
              <a:t>基本组件为计算节点、通信软件、网络接口卡</a:t>
            </a:r>
            <a:endParaRPr lang="en-US" altLang="zh-CN" dirty="0"/>
          </a:p>
          <a:p>
            <a:pPr lvl="1"/>
            <a:r>
              <a:rPr lang="zh-CN" altLang="en-US" dirty="0"/>
              <a:t>集群应该合并多个系统镜像到一个单系统镜像，然而并没有</a:t>
            </a:r>
            <a:endParaRPr lang="en-US" altLang="zh-CN" dirty="0"/>
          </a:p>
          <a:p>
            <a:pPr lvl="1"/>
            <a:r>
              <a:rPr lang="zh-CN" altLang="en-US" dirty="0"/>
              <a:t>依靠中间件实现单系统镜像的支持</a:t>
            </a:r>
            <a:endParaRPr lang="en-US" altLang="zh-CN" dirty="0"/>
          </a:p>
          <a:p>
            <a:pPr lvl="1"/>
            <a:r>
              <a:rPr lang="zh-CN" altLang="en-US" dirty="0"/>
              <a:t>以单独计算机身份接入互联网</a:t>
            </a:r>
            <a:endParaRPr lang="en-US" altLang="zh-CN" dirty="0"/>
          </a:p>
          <a:p>
            <a:endParaRPr lang="en-US" altLang="zh-CN" dirty="0"/>
          </a:p>
          <a:p>
            <a:r>
              <a:rPr lang="en-US" altLang="zh-CN" dirty="0"/>
              <a:t>P2P</a:t>
            </a:r>
            <a:r>
              <a:rPr lang="zh-CN" altLang="en-US" dirty="0"/>
              <a:t>系统</a:t>
            </a:r>
            <a:endParaRPr lang="en-US" altLang="zh-CN" dirty="0"/>
          </a:p>
          <a:p>
            <a:pPr lvl="1"/>
            <a:r>
              <a:rPr lang="zh-CN" altLang="en-US" dirty="0"/>
              <a:t>节点是简单接入互联网的客户机，自治、自由加入和退出</a:t>
            </a:r>
            <a:endParaRPr lang="en-US" altLang="zh-CN" dirty="0"/>
          </a:p>
          <a:p>
            <a:pPr lvl="1"/>
            <a:r>
              <a:rPr lang="zh-CN" altLang="en-US" dirty="0"/>
              <a:t>无中心协作或中心数据库；没有专用的物理互联网络</a:t>
            </a:r>
            <a:endParaRPr lang="en-US" altLang="zh-CN" dirty="0"/>
          </a:p>
          <a:p>
            <a:pPr lvl="1"/>
            <a:endParaRPr lang="en-US" altLang="zh-CN" dirty="0"/>
          </a:p>
          <a:p>
            <a:r>
              <a:rPr lang="zh-CN" altLang="en-US" dirty="0"/>
              <a:t>计算网格</a:t>
            </a:r>
            <a:endParaRPr lang="en-US" altLang="zh-CN" dirty="0"/>
          </a:p>
          <a:p>
            <a:pPr lvl="1"/>
            <a:r>
              <a:rPr lang="zh-CN" altLang="en-US" dirty="0"/>
              <a:t>计算资源整合，一个集成的资源池，提供基础设施；类比电力网格</a:t>
            </a:r>
            <a:endParaRPr lang="en-US" altLang="zh-CN" dirty="0"/>
          </a:p>
          <a:p>
            <a:pPr lvl="1"/>
            <a:r>
              <a:rPr lang="zh-CN" altLang="en-US" dirty="0"/>
              <a:t>节点包括：工作站、服务器、集群、超级计算机</a:t>
            </a:r>
            <a:endParaRPr lang="en-US" altLang="zh-CN" dirty="0"/>
          </a:p>
          <a:p>
            <a:pPr lvl="1"/>
            <a:r>
              <a:rPr lang="zh-CN" altLang="en-US" dirty="0"/>
              <a:t>计算和数据网格、</a:t>
            </a:r>
            <a:r>
              <a:rPr lang="en-US" altLang="zh-CN" dirty="0"/>
              <a:t>P2P</a:t>
            </a:r>
            <a:r>
              <a:rPr lang="zh-CN" altLang="en-US" dirty="0"/>
              <a:t>网格</a:t>
            </a:r>
            <a:endParaRPr lang="en-US" altLang="zh-CN" dirty="0"/>
          </a:p>
          <a:p>
            <a:pPr lvl="1"/>
            <a:r>
              <a:rPr lang="zh-CN" altLang="en-US" dirty="0"/>
              <a:t>太异构、用户管理、耗资源的协议、安全性、应用受限</a:t>
            </a:r>
          </a:p>
        </p:txBody>
      </p:sp>
      <p:sp>
        <p:nvSpPr>
          <p:cNvPr id="7" name="下箭头 6"/>
          <p:cNvSpPr/>
          <p:nvPr/>
        </p:nvSpPr>
        <p:spPr>
          <a:xfrm>
            <a:off x="6758940" y="1131278"/>
            <a:ext cx="266700" cy="5240047"/>
          </a:xfrm>
          <a:prstGeom prst="down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8" name="文本框 7"/>
          <p:cNvSpPr txBox="1"/>
          <p:nvPr/>
        </p:nvSpPr>
        <p:spPr>
          <a:xfrm>
            <a:off x="7246620" y="1653540"/>
            <a:ext cx="1107996" cy="369332"/>
          </a:xfrm>
          <a:prstGeom prst="rect">
            <a:avLst/>
          </a:prstGeom>
          <a:noFill/>
        </p:spPr>
        <p:txBody>
          <a:bodyPr wrap="none" rtlCol="0">
            <a:spAutoFit/>
          </a:bodyPr>
          <a:lstStyle/>
          <a:p>
            <a:r>
              <a:rPr lang="zh-CN" altLang="en-US" dirty="0">
                <a:solidFill>
                  <a:srgbClr val="FF0000"/>
                </a:solidFill>
              </a:rPr>
              <a:t>计算抽象</a:t>
            </a:r>
          </a:p>
        </p:txBody>
      </p:sp>
      <p:sp>
        <p:nvSpPr>
          <p:cNvPr id="9" name="文本框 8"/>
          <p:cNvSpPr txBox="1"/>
          <p:nvPr/>
        </p:nvSpPr>
        <p:spPr>
          <a:xfrm>
            <a:off x="7246620" y="3643101"/>
            <a:ext cx="1136850" cy="369332"/>
          </a:xfrm>
          <a:prstGeom prst="rect">
            <a:avLst/>
          </a:prstGeom>
          <a:noFill/>
        </p:spPr>
        <p:txBody>
          <a:bodyPr wrap="none" rtlCol="0">
            <a:spAutoFit/>
          </a:bodyPr>
          <a:lstStyle/>
          <a:p>
            <a:r>
              <a:rPr lang="zh-CN" altLang="en-US" dirty="0">
                <a:solidFill>
                  <a:srgbClr val="FF0000"/>
                </a:solidFill>
              </a:rPr>
              <a:t>存储抽象</a:t>
            </a:r>
          </a:p>
        </p:txBody>
      </p:sp>
      <p:sp>
        <p:nvSpPr>
          <p:cNvPr id="10" name="文本框 9"/>
          <p:cNvSpPr txBox="1"/>
          <p:nvPr/>
        </p:nvSpPr>
        <p:spPr>
          <a:xfrm>
            <a:off x="7246620" y="5447996"/>
            <a:ext cx="1338828" cy="369332"/>
          </a:xfrm>
          <a:prstGeom prst="rect">
            <a:avLst/>
          </a:prstGeom>
          <a:noFill/>
        </p:spPr>
        <p:txBody>
          <a:bodyPr wrap="none" rtlCol="0">
            <a:spAutoFit/>
          </a:bodyPr>
          <a:lstStyle/>
          <a:p>
            <a:r>
              <a:rPr lang="zh-CN" altLang="en-US" dirty="0">
                <a:solidFill>
                  <a:srgbClr val="FF0000"/>
                </a:solidFill>
              </a:rPr>
              <a:t>接近“云”</a:t>
            </a:r>
          </a:p>
        </p:txBody>
      </p:sp>
      <p:sp>
        <p:nvSpPr>
          <p:cNvPr id="4" name="灯片编号占位符 3"/>
          <p:cNvSpPr>
            <a:spLocks noGrp="1"/>
          </p:cNvSpPr>
          <p:nvPr>
            <p:ph type="sldNum" sz="quarter" idx="12"/>
          </p:nvPr>
        </p:nvSpPr>
        <p:spPr/>
        <p:txBody>
          <a:bodyPr/>
          <a:lstStyle/>
          <a:p>
            <a:fld id="{60B2550D-72F3-4A8E-829C-1304F08F0036}" type="slidenum">
              <a:rPr lang="zh-CN" altLang="en-US" smtClean="0"/>
              <a:t>15</a:t>
            </a:fld>
            <a:endParaRPr lang="zh-CN" altLang="en-US"/>
          </a:p>
        </p:txBody>
      </p:sp>
    </p:spTree>
    <p:extLst>
      <p:ext uri="{BB962C8B-B14F-4D97-AF65-F5344CB8AC3E}">
        <p14:creationId xmlns:p14="http://schemas.microsoft.com/office/powerpoint/2010/main" val="1101020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9" grpId="0"/>
      <p:bldP spid="1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计算模式的演进（</a:t>
            </a:r>
            <a:r>
              <a:rPr lang="en-US" altLang="zh-CN" dirty="0"/>
              <a:t>8</a:t>
            </a:r>
            <a:r>
              <a:rPr lang="zh-CN" altLang="en-US" dirty="0"/>
              <a:t>）</a:t>
            </a:r>
            <a:r>
              <a:rPr lang="en-US" altLang="zh-CN" dirty="0"/>
              <a:t>—</a:t>
            </a:r>
            <a:r>
              <a:rPr lang="zh-CN" altLang="en-US" dirty="0"/>
              <a:t>云计算基本想法</a:t>
            </a:r>
          </a:p>
        </p:txBody>
      </p:sp>
      <p:sp>
        <p:nvSpPr>
          <p:cNvPr id="3" name="内容占位符 2"/>
          <p:cNvSpPr>
            <a:spLocks noGrp="1"/>
          </p:cNvSpPr>
          <p:nvPr>
            <p:ph idx="1"/>
          </p:nvPr>
        </p:nvSpPr>
        <p:spPr/>
        <p:txBody>
          <a:bodyPr/>
          <a:lstStyle/>
          <a:p>
            <a:r>
              <a:rPr lang="zh-CN" altLang="en-US" dirty="0"/>
              <a:t>一种完美的分布式计算解决方案</a:t>
            </a:r>
            <a:r>
              <a:rPr lang="en-US" altLang="zh-CN" dirty="0"/>
              <a:t>——</a:t>
            </a:r>
            <a:r>
              <a:rPr lang="zh-CN" altLang="en-US" dirty="0"/>
              <a:t>对网格的优化</a:t>
            </a:r>
            <a:endParaRPr lang="en-US" altLang="zh-CN" dirty="0"/>
          </a:p>
          <a:p>
            <a:pPr lvl="1"/>
            <a:r>
              <a:rPr lang="zh-CN" altLang="en-US" dirty="0"/>
              <a:t>大量计算节点，同构可控</a:t>
            </a:r>
            <a:endParaRPr lang="en-US" altLang="zh-CN" dirty="0"/>
          </a:p>
          <a:p>
            <a:pPr lvl="1"/>
            <a:r>
              <a:rPr lang="zh-CN" altLang="en-US" dirty="0"/>
              <a:t>专用内部网络</a:t>
            </a:r>
            <a:endParaRPr lang="en-US" altLang="zh-CN" dirty="0"/>
          </a:p>
          <a:p>
            <a:pPr lvl="1"/>
            <a:r>
              <a:rPr lang="zh-CN" altLang="en-US" dirty="0"/>
              <a:t>通过互联网对外服务（公有云）</a:t>
            </a:r>
            <a:endParaRPr lang="en-US" altLang="zh-CN" dirty="0"/>
          </a:p>
          <a:p>
            <a:pPr lvl="1"/>
            <a:r>
              <a:rPr lang="zh-CN" altLang="en-US" dirty="0"/>
              <a:t>全面虚拟化：计算、存储、网络、桌面</a:t>
            </a:r>
            <a:endParaRPr lang="en-US" altLang="zh-CN" dirty="0"/>
          </a:p>
          <a:p>
            <a:pPr lvl="1"/>
            <a:r>
              <a:rPr lang="zh-CN" altLang="en-US" dirty="0"/>
              <a:t>集中管理：安全、高效</a:t>
            </a:r>
            <a:endParaRPr lang="en-US" altLang="zh-CN" dirty="0"/>
          </a:p>
          <a:p>
            <a:pPr lvl="1"/>
            <a:endParaRPr lang="zh-CN" altLang="en-US" dirty="0"/>
          </a:p>
        </p:txBody>
      </p:sp>
      <p:pic>
        <p:nvPicPr>
          <p:cNvPr id="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91666" y="3275764"/>
            <a:ext cx="5370151" cy="24468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灯片编号占位符 4"/>
          <p:cNvSpPr>
            <a:spLocks noGrp="1"/>
          </p:cNvSpPr>
          <p:nvPr>
            <p:ph type="sldNum" sz="quarter" idx="12"/>
          </p:nvPr>
        </p:nvSpPr>
        <p:spPr/>
        <p:txBody>
          <a:bodyPr/>
          <a:lstStyle/>
          <a:p>
            <a:fld id="{60B2550D-72F3-4A8E-829C-1304F08F0036}" type="slidenum">
              <a:rPr lang="zh-CN" altLang="en-US" smtClean="0"/>
              <a:t>16</a:t>
            </a:fld>
            <a:endParaRPr lang="zh-CN" altLang="en-US"/>
          </a:p>
        </p:txBody>
      </p:sp>
    </p:spTree>
    <p:extLst>
      <p:ext uri="{BB962C8B-B14F-4D97-AF65-F5344CB8AC3E}">
        <p14:creationId xmlns:p14="http://schemas.microsoft.com/office/powerpoint/2010/main" val="35490994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计算模式的演进（</a:t>
            </a:r>
            <a:r>
              <a:rPr lang="en-US" altLang="zh-CN" dirty="0"/>
              <a:t>9</a:t>
            </a:r>
            <a:r>
              <a:rPr lang="zh-CN" altLang="en-US" dirty="0"/>
              <a:t>）</a:t>
            </a:r>
            <a:r>
              <a:rPr lang="en-US" altLang="zh-CN" dirty="0"/>
              <a:t>—</a:t>
            </a:r>
            <a:r>
              <a:rPr lang="zh-CN" altLang="en-US" dirty="0"/>
              <a:t>云计算 </a:t>
            </a:r>
            <a:r>
              <a:rPr lang="en-US" altLang="zh-CN" dirty="0"/>
              <a:t>vs. </a:t>
            </a:r>
            <a:r>
              <a:rPr lang="zh-CN" altLang="en-US" dirty="0"/>
              <a:t>网格计算</a:t>
            </a:r>
          </a:p>
        </p:txBody>
      </p:sp>
      <p:sp>
        <p:nvSpPr>
          <p:cNvPr id="3" name="内容占位符 2"/>
          <p:cNvSpPr>
            <a:spLocks noGrp="1"/>
          </p:cNvSpPr>
          <p:nvPr>
            <p:ph idx="1"/>
          </p:nvPr>
        </p:nvSpPr>
        <p:spPr/>
        <p:txBody>
          <a:bodyPr/>
          <a:lstStyle/>
          <a:p>
            <a:endParaRPr lang="zh-CN" altLang="en-US"/>
          </a:p>
        </p:txBody>
      </p:sp>
      <p:sp>
        <p:nvSpPr>
          <p:cNvPr id="4" name="椭圆 3"/>
          <p:cNvSpPr/>
          <p:nvPr/>
        </p:nvSpPr>
        <p:spPr>
          <a:xfrm>
            <a:off x="1977854" y="1798878"/>
            <a:ext cx="5129561" cy="1817584"/>
          </a:xfrm>
          <a:prstGeom prst="ellipse">
            <a:avLst/>
          </a:prstGeom>
          <a:solidFill>
            <a:schemeClr val="bg1"/>
          </a:solidFill>
          <a:ln>
            <a:solidFill>
              <a:schemeClr val="tx1">
                <a:lumMod val="85000"/>
                <a:lumOff val="1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提升计算能力完成数据处理</a:t>
            </a:r>
            <a:endParaRPr lang="en-US" altLang="zh-CN" dirty="0">
              <a:solidFill>
                <a:schemeClr val="tx1">
                  <a:lumMod val="85000"/>
                  <a:lumOff val="15000"/>
                </a:schemeClr>
              </a:solidFill>
              <a:latin typeface="微软雅黑" panose="020B0503020204020204" pitchFamily="34" charset="-122"/>
              <a:ea typeface="微软雅黑" panose="020B0503020204020204" pitchFamily="34" charset="-122"/>
            </a:endParaRPr>
          </a:p>
          <a:p>
            <a:pPr algn="ct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构建虚拟资源池且动态可伸缩</a:t>
            </a:r>
            <a:endParaRPr lang="en-US" altLang="zh-CN" dirty="0">
              <a:solidFill>
                <a:schemeClr val="tx1">
                  <a:lumMod val="85000"/>
                  <a:lumOff val="15000"/>
                </a:schemeClr>
              </a:solidFill>
              <a:latin typeface="微软雅黑" panose="020B0503020204020204" pitchFamily="34" charset="-122"/>
              <a:ea typeface="微软雅黑" panose="020B0503020204020204" pitchFamily="34" charset="-122"/>
            </a:endParaRPr>
          </a:p>
          <a:p>
            <a:pPr algn="ct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支持多承租多任务</a:t>
            </a:r>
            <a:endParaRPr lang="en-US" altLang="zh-CN" dirty="0">
              <a:solidFill>
                <a:schemeClr val="tx1">
                  <a:lumMod val="85000"/>
                  <a:lumOff val="15000"/>
                </a:schemeClr>
              </a:solidFill>
              <a:latin typeface="微软雅黑" panose="020B0503020204020204" pitchFamily="34" charset="-122"/>
              <a:ea typeface="微软雅黑" panose="020B0503020204020204" pitchFamily="34" charset="-122"/>
            </a:endParaRPr>
          </a:p>
          <a:p>
            <a:pPr algn="ctr"/>
            <a:endParaRPr lang="zh-CN" altLang="en-US" dirty="0"/>
          </a:p>
        </p:txBody>
      </p:sp>
      <p:sp>
        <p:nvSpPr>
          <p:cNvPr id="5" name="圆角矩形 4"/>
          <p:cNvSpPr/>
          <p:nvPr/>
        </p:nvSpPr>
        <p:spPr>
          <a:xfrm>
            <a:off x="586902" y="3301671"/>
            <a:ext cx="3721671" cy="1758255"/>
          </a:xfrm>
          <a:prstGeom prst="roundRect">
            <a:avLst>
              <a:gd name="adj" fmla="val 7259"/>
            </a:avLst>
          </a:prstGeom>
          <a:solidFill>
            <a:schemeClr val="accent2">
              <a:lumMod val="20000"/>
              <a:lumOff val="8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lnSpc>
                <a:spcPct val="150000"/>
              </a:lnSpc>
              <a:spcAft>
                <a:spcPts val="600"/>
              </a:spcAft>
            </a:pPr>
            <a:r>
              <a:rPr lang="zh-CN" altLang="en-US" b="1" dirty="0">
                <a:solidFill>
                  <a:schemeClr val="tx1">
                    <a:lumMod val="85000"/>
                    <a:lumOff val="15000"/>
                  </a:schemeClr>
                </a:solidFill>
                <a:latin typeface="微软雅黑" panose="020B0503020204020204" pitchFamily="34" charset="-122"/>
                <a:ea typeface="微软雅黑" panose="020B0503020204020204" pitchFamily="34" charset="-122"/>
              </a:rPr>
              <a:t>网格计算</a:t>
            </a:r>
            <a:endParaRPr lang="en-US" altLang="zh-CN" b="1" dirty="0">
              <a:solidFill>
                <a:schemeClr val="tx1">
                  <a:lumMod val="85000"/>
                  <a:lumOff val="15000"/>
                </a:schemeClr>
              </a:solidFill>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强调聚合分布的资源</a:t>
            </a:r>
            <a:endParaRPr lang="en-US" altLang="zh-CN" dirty="0">
              <a:solidFill>
                <a:schemeClr val="tx1">
                  <a:lumMod val="85000"/>
                  <a:lumOff val="15000"/>
                </a:schemeClr>
              </a:solidFill>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强调虚拟组织，立足特定任务</a:t>
            </a:r>
            <a:endParaRPr lang="en-US" altLang="zh-CN" dirty="0">
              <a:solidFill>
                <a:schemeClr val="tx1">
                  <a:lumMod val="85000"/>
                  <a:lumOff val="15000"/>
                </a:schemeClr>
              </a:solidFill>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利用中间件来屏蔽异构系统</a:t>
            </a:r>
            <a:endParaRPr lang="en-US" altLang="zh-CN" dirty="0">
              <a:solidFill>
                <a:schemeClr val="tx1">
                  <a:lumMod val="85000"/>
                  <a:lumOff val="15000"/>
                </a:schemeClr>
              </a:solidFill>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面向科研，商业模式不清晰</a:t>
            </a:r>
            <a:endParaRPr lang="en-US" altLang="zh-CN"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6" name="圆角矩形 5"/>
          <p:cNvSpPr/>
          <p:nvPr/>
        </p:nvSpPr>
        <p:spPr>
          <a:xfrm>
            <a:off x="4776696" y="3301671"/>
            <a:ext cx="3721671" cy="1758255"/>
          </a:xfrm>
          <a:prstGeom prst="roundRect">
            <a:avLst>
              <a:gd name="adj" fmla="val 7259"/>
            </a:avLst>
          </a:prstGeom>
          <a:solidFill>
            <a:schemeClr val="accent1">
              <a:lumMod val="20000"/>
              <a:lumOff val="8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lnSpc>
                <a:spcPct val="150000"/>
              </a:lnSpc>
              <a:spcAft>
                <a:spcPts val="600"/>
              </a:spcAft>
            </a:pPr>
            <a:r>
              <a:rPr lang="zh-CN" altLang="en-US" b="1" dirty="0">
                <a:solidFill>
                  <a:schemeClr val="tx1">
                    <a:lumMod val="85000"/>
                    <a:lumOff val="15000"/>
                  </a:schemeClr>
                </a:solidFill>
                <a:latin typeface="微软雅黑" panose="020B0503020204020204" pitchFamily="34" charset="-122"/>
                <a:ea typeface="微软雅黑" panose="020B0503020204020204" pitchFamily="34" charset="-122"/>
              </a:rPr>
              <a:t>云计算</a:t>
            </a:r>
            <a:endParaRPr lang="en-US" altLang="zh-CN" b="1" dirty="0">
              <a:solidFill>
                <a:schemeClr val="tx1">
                  <a:lumMod val="85000"/>
                  <a:lumOff val="15000"/>
                </a:schemeClr>
              </a:solidFill>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强调使用专有的资源</a:t>
            </a:r>
          </a:p>
          <a:p>
            <a:pPr marL="285750" indent="-285750">
              <a:buFont typeface="Arial" panose="020B0604020202020204" pitchFamily="34" charset="0"/>
              <a:buChar char="•"/>
            </a:pP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不强调虚拟组织，重视通用性</a:t>
            </a:r>
          </a:p>
          <a:p>
            <a:pPr marL="285750" indent="-285750">
              <a:buFont typeface="Arial" panose="020B0604020202020204" pitchFamily="34" charset="0"/>
              <a:buChar char="•"/>
            </a:pP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不强调异构性</a:t>
            </a:r>
          </a:p>
          <a:p>
            <a:pPr marL="285750" indent="-285750">
              <a:buFont typeface="Arial" panose="020B0604020202020204" pitchFamily="34" charset="0"/>
              <a:buChar char="•"/>
            </a:pP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针对企业应用，商业模式清晰</a:t>
            </a:r>
          </a:p>
        </p:txBody>
      </p:sp>
      <p:sp>
        <p:nvSpPr>
          <p:cNvPr id="7" name="灯片编号占位符 6"/>
          <p:cNvSpPr>
            <a:spLocks noGrp="1"/>
          </p:cNvSpPr>
          <p:nvPr>
            <p:ph type="sldNum" sz="quarter" idx="12"/>
          </p:nvPr>
        </p:nvSpPr>
        <p:spPr/>
        <p:txBody>
          <a:bodyPr/>
          <a:lstStyle/>
          <a:p>
            <a:fld id="{60B2550D-72F3-4A8E-829C-1304F08F0036}" type="slidenum">
              <a:rPr lang="zh-CN" altLang="en-US" smtClean="0"/>
              <a:t>17</a:t>
            </a:fld>
            <a:endParaRPr lang="zh-CN" altLang="en-US"/>
          </a:p>
        </p:txBody>
      </p:sp>
      <p:sp>
        <p:nvSpPr>
          <p:cNvPr id="8" name="文本框 7"/>
          <p:cNvSpPr txBox="1"/>
          <p:nvPr/>
        </p:nvSpPr>
        <p:spPr>
          <a:xfrm>
            <a:off x="3581711" y="5311648"/>
            <a:ext cx="1998560" cy="369332"/>
          </a:xfrm>
          <a:prstGeom prst="rect">
            <a:avLst/>
          </a:prstGeom>
          <a:noFill/>
        </p:spPr>
        <p:txBody>
          <a:bodyPr wrap="none" rtlCol="0">
            <a:spAutoFit/>
          </a:bodyPr>
          <a:lstStyle/>
          <a:p>
            <a:r>
              <a:rPr lang="zh-CN" altLang="en-US" b="1" dirty="0">
                <a:solidFill>
                  <a:srgbClr val="FF0000"/>
                </a:solidFill>
              </a:rPr>
              <a:t>恰好有  </a:t>
            </a:r>
            <a:r>
              <a:rPr lang="en-US" altLang="zh-CN" b="1" dirty="0"/>
              <a:t>vs.</a:t>
            </a:r>
            <a:r>
              <a:rPr lang="en-US" altLang="zh-CN" b="1" dirty="0">
                <a:solidFill>
                  <a:srgbClr val="FF0000"/>
                </a:solidFill>
              </a:rPr>
              <a:t> </a:t>
            </a:r>
            <a:r>
              <a:rPr lang="zh-CN" altLang="en-US" b="1" dirty="0">
                <a:solidFill>
                  <a:srgbClr val="FF0000"/>
                </a:solidFill>
              </a:rPr>
              <a:t>专门做</a:t>
            </a:r>
          </a:p>
        </p:txBody>
      </p:sp>
    </p:spTree>
    <p:extLst>
      <p:ext uri="{BB962C8B-B14F-4D97-AF65-F5344CB8AC3E}">
        <p14:creationId xmlns:p14="http://schemas.microsoft.com/office/powerpoint/2010/main" val="34371362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云计算的发展与推动力（</a:t>
            </a:r>
            <a:r>
              <a:rPr lang="en-US" altLang="zh-CN" dirty="0"/>
              <a:t>1</a:t>
            </a:r>
            <a:r>
              <a:rPr lang="zh-CN" altLang="en-US" dirty="0"/>
              <a:t>）</a:t>
            </a:r>
          </a:p>
        </p:txBody>
      </p:sp>
      <p:sp>
        <p:nvSpPr>
          <p:cNvPr id="3" name="内容占位符 2"/>
          <p:cNvSpPr>
            <a:spLocks noGrp="1"/>
          </p:cNvSpPr>
          <p:nvPr>
            <p:ph idx="1"/>
          </p:nvPr>
        </p:nvSpPr>
        <p:spPr/>
        <p:txBody>
          <a:bodyPr/>
          <a:lstStyle/>
          <a:p>
            <a:r>
              <a:rPr lang="en-US" altLang="zh-CN" dirty="0"/>
              <a:t>20</a:t>
            </a:r>
            <a:r>
              <a:rPr lang="zh-CN" altLang="en-US" dirty="0"/>
              <a:t>世纪</a:t>
            </a:r>
            <a:r>
              <a:rPr lang="en-US" altLang="zh-CN" dirty="0"/>
              <a:t>60</a:t>
            </a:r>
            <a:r>
              <a:rPr lang="zh-CN" altLang="en-US" dirty="0"/>
              <a:t>年代：最早的相关表述，“人工智能之父”约翰</a:t>
            </a:r>
            <a:r>
              <a:rPr lang="en-US" altLang="zh-CN" dirty="0"/>
              <a:t>.</a:t>
            </a:r>
            <a:r>
              <a:rPr lang="zh-CN" altLang="en-US" dirty="0"/>
              <a:t>麦卡锡</a:t>
            </a:r>
            <a:r>
              <a:rPr lang="en-US" altLang="zh-CN" dirty="0"/>
              <a:t>-</a:t>
            </a:r>
            <a:r>
              <a:rPr lang="zh-CN" altLang="en-US" dirty="0"/>
              <a:t>“计算资源可能在未来成为一种公用设施”。</a:t>
            </a:r>
            <a:endParaRPr lang="en-US" altLang="zh-CN" dirty="0"/>
          </a:p>
          <a:p>
            <a:endParaRPr lang="en-US" altLang="zh-CN" dirty="0"/>
          </a:p>
          <a:p>
            <a:r>
              <a:rPr lang="en-US" altLang="zh-CN" dirty="0"/>
              <a:t>1966</a:t>
            </a:r>
            <a:r>
              <a:rPr lang="zh-CN" altLang="en-US" dirty="0"/>
              <a:t>年，道格拉斯</a:t>
            </a:r>
            <a:r>
              <a:rPr lang="en-US" altLang="zh-CN" dirty="0"/>
              <a:t>.</a:t>
            </a:r>
            <a:r>
              <a:rPr lang="zh-CN" altLang="en-US" dirty="0"/>
              <a:t>帕克希尔</a:t>
            </a:r>
            <a:r>
              <a:rPr lang="en-US" altLang="zh-CN" dirty="0"/>
              <a:t>《</a:t>
            </a:r>
            <a:r>
              <a:rPr lang="zh-CN" altLang="en-US" dirty="0"/>
              <a:t>计算机效用的挑战</a:t>
            </a:r>
            <a:r>
              <a:rPr lang="en-US" altLang="zh-CN" dirty="0"/>
              <a:t>》</a:t>
            </a:r>
            <a:r>
              <a:rPr lang="zh-CN" altLang="en-US" dirty="0"/>
              <a:t>讨论“弹性、按用计量、在线、无限”，就是现代的云计算，但是没有产生影响。</a:t>
            </a:r>
            <a:endParaRPr lang="en-US" altLang="zh-CN" dirty="0"/>
          </a:p>
          <a:p>
            <a:endParaRPr lang="en-US" altLang="zh-CN" dirty="0"/>
          </a:p>
          <a:p>
            <a:r>
              <a:rPr lang="en-US" altLang="zh-CN" dirty="0"/>
              <a:t>20</a:t>
            </a:r>
            <a:r>
              <a:rPr lang="zh-CN" altLang="en-US" dirty="0"/>
              <a:t>世纪</a:t>
            </a:r>
            <a:r>
              <a:rPr lang="en-US" altLang="zh-CN" dirty="0"/>
              <a:t>90</a:t>
            </a:r>
            <a:r>
              <a:rPr lang="zh-CN" altLang="en-US" dirty="0"/>
              <a:t>年代：美国电信公司改变点对点服务为虚拟私有网络，“云”指用户责任和供应商责任的分界点。</a:t>
            </a:r>
            <a:endParaRPr lang="en-US" altLang="zh-CN" dirty="0"/>
          </a:p>
          <a:p>
            <a:endParaRPr lang="en-US" altLang="zh-CN" dirty="0"/>
          </a:p>
          <a:p>
            <a:r>
              <a:rPr lang="en-US" altLang="zh-CN" dirty="0"/>
              <a:t>1999</a:t>
            </a:r>
            <a:r>
              <a:rPr lang="zh-CN" altLang="en-US" dirty="0"/>
              <a:t>年美国易安信公司工程部门副总裁摩西：数据拨号音，所有电子数据放在中央数据管理中心，用户通过终端（输入输出设备）接入，即可获取数据。</a:t>
            </a:r>
            <a:endParaRPr lang="en-US" altLang="zh-CN" dirty="0"/>
          </a:p>
        </p:txBody>
      </p:sp>
      <p:sp>
        <p:nvSpPr>
          <p:cNvPr id="5" name="灯片编号占位符 4"/>
          <p:cNvSpPr>
            <a:spLocks noGrp="1"/>
          </p:cNvSpPr>
          <p:nvPr>
            <p:ph type="sldNum" sz="quarter" idx="12"/>
          </p:nvPr>
        </p:nvSpPr>
        <p:spPr/>
        <p:txBody>
          <a:bodyPr/>
          <a:lstStyle/>
          <a:p>
            <a:fld id="{60B2550D-72F3-4A8E-829C-1304F08F0036}" type="slidenum">
              <a:rPr lang="zh-CN" altLang="en-US" smtClean="0"/>
              <a:t>18</a:t>
            </a:fld>
            <a:endParaRPr lang="zh-CN" altLang="en-US"/>
          </a:p>
        </p:txBody>
      </p:sp>
    </p:spTree>
    <p:extLst>
      <p:ext uri="{BB962C8B-B14F-4D97-AF65-F5344CB8AC3E}">
        <p14:creationId xmlns:p14="http://schemas.microsoft.com/office/powerpoint/2010/main" val="37865613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云计算的发展与推动力（</a:t>
            </a:r>
            <a:r>
              <a:rPr lang="en-US" altLang="zh-CN" dirty="0"/>
              <a:t>2</a:t>
            </a:r>
            <a:r>
              <a:rPr lang="zh-CN" altLang="en-US" dirty="0"/>
              <a:t>）</a:t>
            </a:r>
          </a:p>
        </p:txBody>
      </p:sp>
      <p:sp>
        <p:nvSpPr>
          <p:cNvPr id="3" name="内容占位符 2"/>
          <p:cNvSpPr>
            <a:spLocks noGrp="1"/>
          </p:cNvSpPr>
          <p:nvPr>
            <p:ph idx="1"/>
          </p:nvPr>
        </p:nvSpPr>
        <p:spPr/>
        <p:txBody>
          <a:bodyPr/>
          <a:lstStyle/>
          <a:p>
            <a:r>
              <a:rPr lang="en-US" altLang="zh-CN" dirty="0"/>
              <a:t>2005</a:t>
            </a:r>
            <a:r>
              <a:rPr lang="zh-CN" altLang="en-US" dirty="0"/>
              <a:t>年亚马逊改造内部</a:t>
            </a:r>
            <a:r>
              <a:rPr lang="en-US" altLang="zh-CN" dirty="0"/>
              <a:t>Web</a:t>
            </a:r>
            <a:r>
              <a:rPr lang="zh-CN" altLang="en-US" dirty="0"/>
              <a:t>服务的效用计算模式，</a:t>
            </a:r>
            <a:r>
              <a:rPr lang="en-US" altLang="zh-CN" dirty="0"/>
              <a:t>2006</a:t>
            </a:r>
            <a:r>
              <a:rPr lang="zh-CN" altLang="en-US" dirty="0"/>
              <a:t>年将计算资源以效用计算的模式对外提供服务。</a:t>
            </a:r>
          </a:p>
        </p:txBody>
      </p:sp>
      <p:sp>
        <p:nvSpPr>
          <p:cNvPr id="5" name="灯片编号占位符 4"/>
          <p:cNvSpPr>
            <a:spLocks noGrp="1"/>
          </p:cNvSpPr>
          <p:nvPr>
            <p:ph type="sldNum" sz="quarter" idx="12"/>
          </p:nvPr>
        </p:nvSpPr>
        <p:spPr/>
        <p:txBody>
          <a:bodyPr/>
          <a:lstStyle/>
          <a:p>
            <a:fld id="{60B2550D-72F3-4A8E-829C-1304F08F0036}" type="slidenum">
              <a:rPr lang="zh-CN" altLang="en-US" smtClean="0"/>
              <a:t>19</a:t>
            </a:fld>
            <a:endParaRPr lang="zh-CN" altLang="en-US"/>
          </a:p>
        </p:txBody>
      </p:sp>
      <p:pic>
        <p:nvPicPr>
          <p:cNvPr id="6" name="Picture 4">
            <a:extLst>
              <a:ext uri="{FF2B5EF4-FFF2-40B4-BE49-F238E27FC236}">
                <a16:creationId xmlns:a16="http://schemas.microsoft.com/office/drawing/2014/main" id="{7388ED07-D9DF-446B-A89B-BAED35079FD3}"/>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7696" y="2074269"/>
            <a:ext cx="3312775" cy="19475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chemeClr val="tx1"/>
                </a:solidFill>
                <a:miter lim="800000"/>
                <a:headEnd/>
                <a:tailEnd/>
              </a14:hiddenLine>
            </a:ext>
          </a:extLst>
        </p:spPr>
      </p:pic>
      <p:sp>
        <p:nvSpPr>
          <p:cNvPr id="7" name="文本框 6">
            <a:extLst>
              <a:ext uri="{FF2B5EF4-FFF2-40B4-BE49-F238E27FC236}">
                <a16:creationId xmlns:a16="http://schemas.microsoft.com/office/drawing/2014/main" id="{BAECA382-720B-4A66-A526-830FBED020BA}"/>
              </a:ext>
            </a:extLst>
          </p:cNvPr>
          <p:cNvSpPr txBox="1"/>
          <p:nvPr/>
        </p:nvSpPr>
        <p:spPr>
          <a:xfrm>
            <a:off x="215362" y="4021837"/>
            <a:ext cx="4517442" cy="338554"/>
          </a:xfrm>
          <a:prstGeom prst="rect">
            <a:avLst/>
          </a:prstGeom>
          <a:noFill/>
        </p:spPr>
        <p:txBody>
          <a:bodyPr wrap="square" rtlCol="0">
            <a:spAutoFit/>
          </a:bodyPr>
          <a:lstStyle/>
          <a:p>
            <a:pPr marL="0" lvl="1" algn="ctr"/>
            <a:r>
              <a:rPr lang="zh-CN" altLang="en-US" sz="1600" dirty="0">
                <a:latin typeface="微软雅黑" panose="020B0503020204020204" pitchFamily="34" charset="-122"/>
                <a:ea typeface="微软雅黑" panose="020B0503020204020204" pitchFamily="34" charset="-122"/>
              </a:rPr>
              <a:t>平时很闲、节假日很忙的资源中心</a:t>
            </a:r>
            <a:r>
              <a:rPr lang="en-US" altLang="zh-CN" sz="1600" dirty="0">
                <a:latin typeface="微软雅黑" panose="020B0503020204020204" pitchFamily="34" charset="-122"/>
                <a:ea typeface="微软雅黑" panose="020B0503020204020204" pitchFamily="34" charset="-122"/>
              </a:rPr>
              <a:t>10%</a:t>
            </a:r>
            <a:r>
              <a:rPr lang="zh-CN" altLang="en-US" sz="1600" dirty="0">
                <a:latin typeface="微软雅黑" panose="020B0503020204020204" pitchFamily="34" charset="-122"/>
                <a:ea typeface="微软雅黑" panose="020B0503020204020204" pitchFamily="34" charset="-122"/>
              </a:rPr>
              <a:t>的利用率</a:t>
            </a:r>
          </a:p>
        </p:txBody>
      </p:sp>
      <p:pic>
        <p:nvPicPr>
          <p:cNvPr id="8" name="Picture 10" descr="Image result for å£è¯å¸½">
            <a:extLst>
              <a:ext uri="{FF2B5EF4-FFF2-40B4-BE49-F238E27FC236}">
                <a16:creationId xmlns:a16="http://schemas.microsoft.com/office/drawing/2014/main" id="{5E452F72-258B-4B87-B4A8-C8FB56DFCB77}"/>
              </a:ext>
            </a:extLst>
          </p:cNvPr>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ackgroundRemoval t="9615" b="99650" l="53725" r="97745"/>
                    </a14:imgEffect>
                  </a14:imgLayer>
                </a14:imgProps>
              </a:ext>
              <a:ext uri="{28A0092B-C50C-407E-A947-70E740481C1C}">
                <a14:useLocalDpi xmlns:a14="http://schemas.microsoft.com/office/drawing/2010/main" val="0"/>
              </a:ext>
            </a:extLst>
          </a:blip>
          <a:srcRect l="54522"/>
          <a:stretch/>
        </p:blipFill>
        <p:spPr bwMode="auto">
          <a:xfrm>
            <a:off x="2518298" y="1609215"/>
            <a:ext cx="924144" cy="1139557"/>
          </a:xfrm>
          <a:prstGeom prst="rect">
            <a:avLst/>
          </a:prstGeom>
          <a:noFill/>
          <a:extLst>
            <a:ext uri="{909E8E84-426E-40DD-AFC4-6F175D3DCCD1}">
              <a14:hiddenFill xmlns:a14="http://schemas.microsoft.com/office/drawing/2010/main">
                <a:solidFill>
                  <a:srgbClr val="FFFFFF"/>
                </a:solidFill>
              </a14:hiddenFill>
            </a:ext>
          </a:extLst>
        </p:spPr>
      </p:pic>
      <p:pic>
        <p:nvPicPr>
          <p:cNvPr id="9" name="图片 8">
            <a:extLst>
              <a:ext uri="{FF2B5EF4-FFF2-40B4-BE49-F238E27FC236}">
                <a16:creationId xmlns:a16="http://schemas.microsoft.com/office/drawing/2014/main" id="{A2BA5B2F-A5ED-4259-ABA3-66385B019C0A}"/>
              </a:ext>
            </a:extLst>
          </p:cNvPr>
          <p:cNvPicPr>
            <a:picLocks noChangeAspect="1"/>
          </p:cNvPicPr>
          <p:nvPr/>
        </p:nvPicPr>
        <p:blipFill rotWithShape="1">
          <a:blip r:embed="rId5">
            <a:extLst>
              <a:ext uri="{28A0092B-C50C-407E-A947-70E740481C1C}">
                <a14:useLocalDpi xmlns:a14="http://schemas.microsoft.com/office/drawing/2010/main" val="0"/>
              </a:ext>
            </a:extLst>
          </a:blip>
          <a:srcRect t="647"/>
          <a:stretch/>
        </p:blipFill>
        <p:spPr>
          <a:xfrm>
            <a:off x="5208084" y="2172476"/>
            <a:ext cx="3532259" cy="3922277"/>
          </a:xfrm>
          <a:prstGeom prst="rect">
            <a:avLst/>
          </a:prstGeom>
        </p:spPr>
      </p:pic>
      <p:sp>
        <p:nvSpPr>
          <p:cNvPr id="10" name="文本框 9">
            <a:extLst>
              <a:ext uri="{FF2B5EF4-FFF2-40B4-BE49-F238E27FC236}">
                <a16:creationId xmlns:a16="http://schemas.microsoft.com/office/drawing/2014/main" id="{599C3759-68F5-4F2F-8B05-FFFC35F5C190}"/>
              </a:ext>
            </a:extLst>
          </p:cNvPr>
          <p:cNvSpPr txBox="1"/>
          <p:nvPr/>
        </p:nvSpPr>
        <p:spPr>
          <a:xfrm>
            <a:off x="5226747" y="4704210"/>
            <a:ext cx="1371599" cy="584775"/>
          </a:xfrm>
          <a:prstGeom prst="rect">
            <a:avLst/>
          </a:prstGeom>
          <a:noFill/>
        </p:spPr>
        <p:txBody>
          <a:bodyPr wrap="square" rtlCol="0">
            <a:spAutoFit/>
          </a:bodyPr>
          <a:lstStyle/>
          <a:p>
            <a:pPr marL="0" lvl="1" algn="ctr"/>
            <a:r>
              <a:rPr lang="zh-CN" altLang="en-US" sz="1600" dirty="0">
                <a:latin typeface="微软雅黑" panose="020B0503020204020204" pitchFamily="34" charset="-122"/>
                <a:ea typeface="微软雅黑" panose="020B0503020204020204" pitchFamily="34" charset="-122"/>
              </a:rPr>
              <a:t>出租资源：存储，计算</a:t>
            </a:r>
          </a:p>
        </p:txBody>
      </p:sp>
      <p:pic>
        <p:nvPicPr>
          <p:cNvPr id="11" name="Picture 12" descr="Image result for ä¸ç½æå°½ï¼è´ä½æ¯ä¸äºé©¬éæ¶ä»£">
            <a:extLst>
              <a:ext uri="{FF2B5EF4-FFF2-40B4-BE49-F238E27FC236}">
                <a16:creationId xmlns:a16="http://schemas.microsoft.com/office/drawing/2014/main" id="{C7CBDBD5-E96C-4D19-88C8-8FC4896E44AA}"/>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478483" y="4305376"/>
            <a:ext cx="2487027" cy="24870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85739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804755" y="1162050"/>
            <a:ext cx="1059095" cy="1947894"/>
          </a:xfrm>
          <a:solidFill>
            <a:srgbClr val="6F0E6F"/>
          </a:solidFill>
        </p:spPr>
        <p:txBody>
          <a:bodyPr>
            <a:normAutofit/>
          </a:bodyPr>
          <a:lstStyle/>
          <a:p>
            <a:r>
              <a:rPr lang="zh-CN" altLang="en-US" sz="3200" dirty="0">
                <a:solidFill>
                  <a:schemeClr val="bg1"/>
                </a:solidFill>
              </a:rPr>
              <a:t>目</a:t>
            </a:r>
            <a:br>
              <a:rPr lang="en-US" altLang="zh-CN" sz="3200" dirty="0">
                <a:solidFill>
                  <a:schemeClr val="bg1"/>
                </a:solidFill>
              </a:rPr>
            </a:br>
            <a:r>
              <a:rPr lang="zh-CN" altLang="en-US" sz="3200" dirty="0">
                <a:solidFill>
                  <a:schemeClr val="bg1"/>
                </a:solidFill>
              </a:rPr>
              <a:t>录</a:t>
            </a:r>
          </a:p>
        </p:txBody>
      </p:sp>
      <p:sp>
        <p:nvSpPr>
          <p:cNvPr id="3" name="内容占位符 2"/>
          <p:cNvSpPr>
            <a:spLocks noGrp="1"/>
          </p:cNvSpPr>
          <p:nvPr>
            <p:ph idx="1"/>
          </p:nvPr>
        </p:nvSpPr>
        <p:spPr>
          <a:xfrm>
            <a:off x="4222750" y="1308100"/>
            <a:ext cx="3907748" cy="4811504"/>
          </a:xfrm>
        </p:spPr>
        <p:txBody>
          <a:bodyPr/>
          <a:lstStyle/>
          <a:p>
            <a:r>
              <a:rPr lang="zh-CN" altLang="en-US" dirty="0"/>
              <a:t>所见和所用</a:t>
            </a:r>
            <a:r>
              <a:rPr lang="en-US" altLang="zh-CN" dirty="0"/>
              <a:t>——</a:t>
            </a:r>
            <a:r>
              <a:rPr lang="zh-CN" altLang="en-US" dirty="0"/>
              <a:t>华为云</a:t>
            </a:r>
            <a:endParaRPr lang="en-US" altLang="zh-CN" dirty="0"/>
          </a:p>
          <a:p>
            <a:r>
              <a:rPr lang="zh-CN" altLang="en-US" dirty="0"/>
              <a:t>云计算定义</a:t>
            </a:r>
            <a:endParaRPr lang="en-US" altLang="zh-CN" dirty="0"/>
          </a:p>
          <a:p>
            <a:r>
              <a:rPr lang="zh-CN" altLang="en-US" dirty="0"/>
              <a:t>计算模式演进</a:t>
            </a:r>
            <a:endParaRPr lang="en-US" altLang="zh-CN" dirty="0"/>
          </a:p>
          <a:p>
            <a:pPr lvl="1"/>
            <a:r>
              <a:rPr lang="zh-CN" altLang="en-US" dirty="0"/>
              <a:t>计算机发展</a:t>
            </a:r>
            <a:endParaRPr lang="en-US" altLang="zh-CN" dirty="0"/>
          </a:p>
          <a:p>
            <a:pPr lvl="1"/>
            <a:r>
              <a:rPr lang="zh-CN" altLang="en-US" dirty="0"/>
              <a:t>计算模式</a:t>
            </a:r>
            <a:endParaRPr lang="en-US" altLang="zh-CN" dirty="0"/>
          </a:p>
          <a:p>
            <a:r>
              <a:rPr lang="zh-CN" altLang="en-US" dirty="0"/>
              <a:t>云计算的发展与推动力</a:t>
            </a:r>
            <a:endParaRPr lang="en-US" altLang="zh-CN" dirty="0"/>
          </a:p>
          <a:p>
            <a:r>
              <a:rPr lang="zh-CN" altLang="en-US" dirty="0"/>
              <a:t>云计算的特征与分类</a:t>
            </a:r>
            <a:endParaRPr lang="en-US" altLang="zh-CN" dirty="0"/>
          </a:p>
          <a:p>
            <a:pPr lvl="1"/>
            <a:r>
              <a:rPr lang="zh-CN" altLang="en-US" dirty="0"/>
              <a:t>部署模型和服务模型</a:t>
            </a:r>
            <a:endParaRPr lang="en-US" altLang="zh-CN" dirty="0"/>
          </a:p>
          <a:p>
            <a:r>
              <a:rPr lang="zh-CN" altLang="en-US" dirty="0"/>
              <a:t>云计算相关技术</a:t>
            </a:r>
            <a:endParaRPr lang="en-US" altLang="zh-CN" dirty="0"/>
          </a:p>
          <a:p>
            <a:r>
              <a:rPr lang="zh-CN" altLang="en-US" dirty="0"/>
              <a:t>云计算三元认知论</a:t>
            </a:r>
            <a:endParaRPr lang="en-US" altLang="zh-CN" dirty="0"/>
          </a:p>
          <a:p>
            <a:r>
              <a:rPr lang="zh-CN" altLang="en-US" dirty="0"/>
              <a:t>云计算开源方法论</a:t>
            </a:r>
          </a:p>
        </p:txBody>
      </p:sp>
      <p:sp>
        <p:nvSpPr>
          <p:cNvPr id="4" name="标题 1"/>
          <p:cNvSpPr txBox="1">
            <a:spLocks/>
          </p:cNvSpPr>
          <p:nvPr/>
        </p:nvSpPr>
        <p:spPr>
          <a:xfrm>
            <a:off x="4222750" y="1162050"/>
            <a:ext cx="3907748" cy="146050"/>
          </a:xfrm>
          <a:prstGeom prst="rect">
            <a:avLst/>
          </a:prstGeom>
          <a:solidFill>
            <a:srgbClr val="6F0E6F"/>
          </a:solidFill>
        </p:spPr>
        <p:txBody>
          <a:bodyPr vert="horz" lIns="91440" tIns="45720" rIns="91440" bIns="45720" rtlCol="0" anchor="ctr">
            <a:normAutofit fontScale="25000" lnSpcReduction="20000"/>
          </a:bodyPr>
          <a:lstStyle>
            <a:lvl1pPr algn="ctr" defTabSz="685800" rtl="0" eaLnBrk="1" latinLnBrk="0" hangingPunct="1">
              <a:lnSpc>
                <a:spcPct val="90000"/>
              </a:lnSpc>
              <a:spcBef>
                <a:spcPct val="0"/>
              </a:spcBef>
              <a:buNone/>
              <a:defRPr sz="2700" b="1" kern="1200">
                <a:solidFill>
                  <a:srgbClr val="6F0E6F"/>
                </a:solidFill>
                <a:latin typeface="微软雅黑" panose="020B0503020204020204" pitchFamily="34" charset="-122"/>
                <a:ea typeface="微软雅黑" panose="020B0503020204020204" pitchFamily="34" charset="-122"/>
                <a:cs typeface="+mj-cs"/>
              </a:defRPr>
            </a:lvl1pPr>
          </a:lstStyle>
          <a:p>
            <a:endParaRPr lang="zh-CN" altLang="en-US" sz="3200" dirty="0">
              <a:solidFill>
                <a:schemeClr val="bg1"/>
              </a:solidFill>
            </a:endParaRPr>
          </a:p>
        </p:txBody>
      </p:sp>
      <p:sp>
        <p:nvSpPr>
          <p:cNvPr id="5" name="灯片编号占位符 4"/>
          <p:cNvSpPr>
            <a:spLocks noGrp="1"/>
          </p:cNvSpPr>
          <p:nvPr>
            <p:ph type="sldNum" sz="quarter" idx="12"/>
          </p:nvPr>
        </p:nvSpPr>
        <p:spPr/>
        <p:txBody>
          <a:bodyPr/>
          <a:lstStyle/>
          <a:p>
            <a:fld id="{02AE1E35-F495-4665-8CB0-CDD28443F6EA}" type="slidenum">
              <a:rPr lang="zh-CN" altLang="en-US" smtClean="0"/>
              <a:t>2</a:t>
            </a:fld>
            <a:endParaRPr lang="zh-CN" altLang="en-US"/>
          </a:p>
        </p:txBody>
      </p:sp>
    </p:spTree>
    <p:extLst>
      <p:ext uri="{BB962C8B-B14F-4D97-AF65-F5344CB8AC3E}">
        <p14:creationId xmlns:p14="http://schemas.microsoft.com/office/powerpoint/2010/main" val="11313721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云计算的发展与推动力（</a:t>
            </a:r>
            <a:r>
              <a:rPr lang="en-US" altLang="zh-CN" dirty="0"/>
              <a:t>3</a:t>
            </a:r>
            <a:r>
              <a:rPr lang="zh-CN" altLang="en-US" dirty="0"/>
              <a:t>）</a:t>
            </a:r>
          </a:p>
        </p:txBody>
      </p:sp>
      <p:sp>
        <p:nvSpPr>
          <p:cNvPr id="4" name="文本框 3"/>
          <p:cNvSpPr txBox="1"/>
          <p:nvPr/>
        </p:nvSpPr>
        <p:spPr>
          <a:xfrm>
            <a:off x="2471359" y="1136810"/>
            <a:ext cx="6327894" cy="923330"/>
          </a:xfrm>
          <a:prstGeom prst="rect">
            <a:avLst/>
          </a:prstGeom>
          <a:noFill/>
        </p:spPr>
        <p:txBody>
          <a:bodyPr wrap="square" rtlCol="0">
            <a:spAutoFit/>
          </a:bodyPr>
          <a:lstStyle/>
          <a:p>
            <a:r>
              <a:rPr lang="en-US" altLang="zh-CN" dirty="0">
                <a:latin typeface="Arial" panose="020B0604020202020204" pitchFamily="34" charset="0"/>
                <a:ea typeface="微软雅黑" panose="020B0503020204020204" pitchFamily="34" charset="-122"/>
                <a:cs typeface="Arial" panose="020B0604020202020204" pitchFamily="34" charset="0"/>
              </a:rPr>
              <a:t>2006</a:t>
            </a:r>
            <a:r>
              <a:rPr lang="zh-CN" altLang="en-US" dirty="0">
                <a:latin typeface="Arial" panose="020B0604020202020204" pitchFamily="34" charset="0"/>
                <a:ea typeface="微软雅黑" panose="020B0503020204020204" pitchFamily="34" charset="-122"/>
                <a:cs typeface="Arial" panose="020B0604020202020204" pitchFamily="34" charset="0"/>
              </a:rPr>
              <a:t>年</a:t>
            </a:r>
            <a:r>
              <a:rPr lang="en-US" altLang="zh-CN" dirty="0">
                <a:latin typeface="Arial" panose="020B0604020202020204" pitchFamily="34" charset="0"/>
                <a:ea typeface="微软雅黑" panose="020B0503020204020204" pitchFamily="34" charset="-122"/>
                <a:cs typeface="Arial" panose="020B0604020202020204" pitchFamily="34" charset="0"/>
              </a:rPr>
              <a:t>3</a:t>
            </a:r>
            <a:r>
              <a:rPr lang="zh-CN" altLang="en-US" dirty="0">
                <a:latin typeface="Arial" panose="020B0604020202020204" pitchFamily="34" charset="0"/>
                <a:ea typeface="微软雅黑" panose="020B0503020204020204" pitchFamily="34" charset="-122"/>
                <a:cs typeface="Arial" panose="020B0604020202020204" pitchFamily="34" charset="0"/>
              </a:rPr>
              <a:t>月，亚马逊推出弹性计算云服务</a:t>
            </a:r>
            <a:br>
              <a:rPr lang="en-US" altLang="zh-CN" dirty="0">
                <a:latin typeface="Arial" panose="020B0604020202020204" pitchFamily="34" charset="0"/>
                <a:ea typeface="微软雅黑" panose="020B0503020204020204" pitchFamily="34" charset="-122"/>
                <a:cs typeface="Arial" panose="020B0604020202020204" pitchFamily="34" charset="0"/>
              </a:rPr>
            </a:br>
            <a:endParaRPr lang="en-US" altLang="zh-CN" dirty="0">
              <a:latin typeface="Arial" panose="020B0604020202020204" pitchFamily="34" charset="0"/>
              <a:ea typeface="微软雅黑" panose="020B0503020204020204" pitchFamily="34" charset="-122"/>
              <a:cs typeface="Arial" panose="020B0604020202020204" pitchFamily="34" charset="0"/>
            </a:endParaRPr>
          </a:p>
          <a:p>
            <a:r>
              <a:rPr lang="en-US" altLang="zh-CN" dirty="0">
                <a:latin typeface="Arial" panose="020B0604020202020204" pitchFamily="34" charset="0"/>
                <a:ea typeface="微软雅黑" panose="020B0503020204020204" pitchFamily="34" charset="-122"/>
                <a:cs typeface="Arial" panose="020B0604020202020204" pitchFamily="34" charset="0"/>
              </a:rPr>
              <a:t>Amazon Elastic </a:t>
            </a:r>
            <a:r>
              <a:rPr lang="en-US" altLang="zh-CN" b="1" dirty="0">
                <a:solidFill>
                  <a:srgbClr val="C00000"/>
                </a:solidFill>
                <a:latin typeface="Arial" panose="020B0604020202020204" pitchFamily="34" charset="0"/>
                <a:ea typeface="微软雅黑" panose="020B0503020204020204" pitchFamily="34" charset="-122"/>
                <a:cs typeface="Arial" panose="020B0604020202020204" pitchFamily="34" charset="0"/>
              </a:rPr>
              <a:t>Compute Cloud</a:t>
            </a:r>
            <a:r>
              <a:rPr lang="en-US" altLang="zh-CN" dirty="0">
                <a:latin typeface="Arial" panose="020B0604020202020204" pitchFamily="34" charset="0"/>
                <a:ea typeface="微软雅黑" panose="020B0503020204020204" pitchFamily="34" charset="-122"/>
                <a:cs typeface="Arial" panose="020B0604020202020204" pitchFamily="34" charset="0"/>
              </a:rPr>
              <a:t> (Amazon EC2)</a:t>
            </a:r>
          </a:p>
        </p:txBody>
      </p:sp>
      <p:pic>
        <p:nvPicPr>
          <p:cNvPr id="5" name="Picture 2" descr="Image result for Amazon EC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82977" y="936416"/>
            <a:ext cx="1168525" cy="1168525"/>
          </a:xfrm>
          <a:prstGeom prst="rect">
            <a:avLst/>
          </a:prstGeom>
          <a:noFill/>
          <a:extLst>
            <a:ext uri="{909E8E84-426E-40DD-AFC4-6F175D3DCCD1}">
              <a14:hiddenFill xmlns:a14="http://schemas.microsoft.com/office/drawing/2010/main">
                <a:solidFill>
                  <a:srgbClr val="FFFFFF"/>
                </a:solidFill>
              </a14:hiddenFill>
            </a:ext>
          </a:extLst>
        </p:spPr>
      </p:pic>
      <p:sp>
        <p:nvSpPr>
          <p:cNvPr id="6" name="文本框 5"/>
          <p:cNvSpPr txBox="1"/>
          <p:nvPr/>
        </p:nvSpPr>
        <p:spPr>
          <a:xfrm>
            <a:off x="352656" y="2754051"/>
            <a:ext cx="6051681" cy="657809"/>
          </a:xfrm>
          <a:prstGeom prst="rect">
            <a:avLst/>
          </a:prstGeom>
          <a:noFill/>
        </p:spPr>
        <p:txBody>
          <a:bodyPr wrap="square" rtlCol="0">
            <a:spAutoFit/>
          </a:bodyPr>
          <a:lstStyle/>
          <a:p>
            <a:pPr>
              <a:lnSpc>
                <a:spcPct val="120000"/>
              </a:lnSpc>
            </a:pPr>
            <a:r>
              <a:rPr lang="en-US" altLang="zh-CN" sz="1600" dirty="0">
                <a:latin typeface="Arial" panose="020B0604020202020204" pitchFamily="34" charset="0"/>
                <a:ea typeface="微软雅黑" panose="020B0503020204020204" pitchFamily="34" charset="-122"/>
                <a:cs typeface="Arial" panose="020B0604020202020204" pitchFamily="34" charset="0"/>
              </a:rPr>
              <a:t>2006</a:t>
            </a:r>
            <a:r>
              <a:rPr lang="zh-CN" altLang="en-US" sz="1600" dirty="0">
                <a:latin typeface="Arial" panose="020B0604020202020204" pitchFamily="34" charset="0"/>
                <a:ea typeface="微软雅黑" panose="020B0503020204020204" pitchFamily="34" charset="-122"/>
                <a:cs typeface="Arial" panose="020B0604020202020204" pitchFamily="34" charset="0"/>
              </a:rPr>
              <a:t>年</a:t>
            </a:r>
            <a:r>
              <a:rPr lang="en-US" altLang="zh-CN" sz="1600" dirty="0">
                <a:latin typeface="Arial" panose="020B0604020202020204" pitchFamily="34" charset="0"/>
                <a:ea typeface="微软雅黑" panose="020B0503020204020204" pitchFamily="34" charset="-122"/>
                <a:cs typeface="Arial" panose="020B0604020202020204" pitchFamily="34" charset="0"/>
              </a:rPr>
              <a:t>8</a:t>
            </a:r>
            <a:r>
              <a:rPr lang="zh-CN" altLang="en-US" sz="1600" dirty="0">
                <a:latin typeface="Arial" panose="020B0604020202020204" pitchFamily="34" charset="0"/>
                <a:ea typeface="微软雅黑" panose="020B0503020204020204" pitchFamily="34" charset="-122"/>
                <a:cs typeface="Arial" panose="020B0604020202020204" pitchFamily="34" charset="0"/>
              </a:rPr>
              <a:t>月</a:t>
            </a:r>
            <a:r>
              <a:rPr lang="en-US" altLang="zh-CN" sz="1600" dirty="0">
                <a:latin typeface="Arial" panose="020B0604020202020204" pitchFamily="34" charset="0"/>
                <a:ea typeface="微软雅黑" panose="020B0503020204020204" pitchFamily="34" charset="-122"/>
                <a:cs typeface="Arial" panose="020B0604020202020204" pitchFamily="34" charset="0"/>
              </a:rPr>
              <a:t>9</a:t>
            </a:r>
            <a:r>
              <a:rPr lang="zh-CN" altLang="en-US" sz="1600" dirty="0">
                <a:latin typeface="Arial" panose="020B0604020202020204" pitchFamily="34" charset="0"/>
                <a:ea typeface="微软雅黑" panose="020B0503020204020204" pitchFamily="34" charset="-122"/>
                <a:cs typeface="Arial" panose="020B0604020202020204" pitchFamily="34" charset="0"/>
              </a:rPr>
              <a:t>日，</a:t>
            </a:r>
            <a:r>
              <a:rPr lang="en-US" altLang="zh-CN" sz="1600" dirty="0">
                <a:latin typeface="Arial" panose="020B0604020202020204" pitchFamily="34" charset="0"/>
                <a:ea typeface="微软雅黑" panose="020B0503020204020204" pitchFamily="34" charset="-122"/>
                <a:cs typeface="Arial" panose="020B0604020202020204" pitchFamily="34" charset="0"/>
              </a:rPr>
              <a:t>Google</a:t>
            </a:r>
            <a:r>
              <a:rPr lang="zh-CN" altLang="en-US" sz="1600" dirty="0">
                <a:latin typeface="Arial" panose="020B0604020202020204" pitchFamily="34" charset="0"/>
                <a:ea typeface="微软雅黑" panose="020B0503020204020204" pitchFamily="34" charset="-122"/>
                <a:cs typeface="Arial" panose="020B0604020202020204" pitchFamily="34" charset="0"/>
              </a:rPr>
              <a:t>首席执行官埃里克</a:t>
            </a:r>
            <a:r>
              <a:rPr lang="en-US" altLang="zh-CN" sz="1600" dirty="0">
                <a:latin typeface="Arial" panose="020B0604020202020204" pitchFamily="34" charset="0"/>
                <a:ea typeface="微软雅黑" panose="020B0503020204020204" pitchFamily="34" charset="-122"/>
                <a:cs typeface="Arial" panose="020B0604020202020204" pitchFamily="34" charset="0"/>
              </a:rPr>
              <a:t>·</a:t>
            </a:r>
            <a:r>
              <a:rPr lang="zh-CN" altLang="en-US" sz="1600" dirty="0">
                <a:latin typeface="Arial" panose="020B0604020202020204" pitchFamily="34" charset="0"/>
                <a:ea typeface="微软雅黑" panose="020B0503020204020204" pitchFamily="34" charset="-122"/>
                <a:cs typeface="Arial" panose="020B0604020202020204" pitchFamily="34" charset="0"/>
              </a:rPr>
              <a:t>施密特在搜索引擎大会（</a:t>
            </a:r>
            <a:r>
              <a:rPr lang="en-US" altLang="zh-CN" sz="1600" dirty="0">
                <a:latin typeface="Arial" panose="020B0604020202020204" pitchFamily="34" charset="0"/>
                <a:ea typeface="微软雅黑" panose="020B0503020204020204" pitchFamily="34" charset="-122"/>
                <a:cs typeface="Arial" panose="020B0604020202020204" pitchFamily="34" charset="0"/>
              </a:rPr>
              <a:t>SES San Jose 2006</a:t>
            </a:r>
            <a:r>
              <a:rPr lang="zh-CN" altLang="en-US" sz="1600" dirty="0">
                <a:latin typeface="Arial" panose="020B0604020202020204" pitchFamily="34" charset="0"/>
                <a:ea typeface="微软雅黑" panose="020B0503020204020204" pitchFamily="34" charset="-122"/>
                <a:cs typeface="Arial" panose="020B0604020202020204" pitchFamily="34" charset="0"/>
              </a:rPr>
              <a:t>）上首次提出</a:t>
            </a:r>
            <a:r>
              <a:rPr lang="en-US" altLang="zh-CN" sz="1600" b="1" dirty="0">
                <a:solidFill>
                  <a:srgbClr val="C00000"/>
                </a:solidFill>
                <a:latin typeface="Arial" panose="020B0604020202020204" pitchFamily="34" charset="0"/>
                <a:ea typeface="微软雅黑" panose="020B0503020204020204" pitchFamily="34" charset="-122"/>
                <a:cs typeface="Arial" panose="020B0604020202020204" pitchFamily="34" charset="0"/>
              </a:rPr>
              <a:t>Cloud Computing</a:t>
            </a:r>
            <a:r>
              <a:rPr lang="zh-CN" altLang="en-US" sz="1600" dirty="0">
                <a:latin typeface="Arial" panose="020B0604020202020204" pitchFamily="34" charset="0"/>
                <a:ea typeface="微软雅黑" panose="020B0503020204020204" pitchFamily="34" charset="-122"/>
                <a:cs typeface="Arial" panose="020B0604020202020204" pitchFamily="34" charset="0"/>
              </a:rPr>
              <a:t>的概念</a:t>
            </a:r>
          </a:p>
        </p:txBody>
      </p:sp>
      <p:pic>
        <p:nvPicPr>
          <p:cNvPr id="7" name="Picture 4" descr="Image result for åéåÂ·æ½å¯ç¹ San Jose 200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04337" y="2433866"/>
            <a:ext cx="2216122" cy="1329673"/>
          </a:xfrm>
          <a:prstGeom prst="rect">
            <a:avLst/>
          </a:prstGeom>
          <a:noFill/>
          <a:extLst>
            <a:ext uri="{909E8E84-426E-40DD-AFC4-6F175D3DCCD1}">
              <a14:hiddenFill xmlns:a14="http://schemas.microsoft.com/office/drawing/2010/main">
                <a:solidFill>
                  <a:srgbClr val="FFFFFF"/>
                </a:solidFill>
              </a14:hiddenFill>
            </a:ext>
          </a:extLst>
        </p:spPr>
      </p:pic>
      <p:sp>
        <p:nvSpPr>
          <p:cNvPr id="3" name="灯片编号占位符 2"/>
          <p:cNvSpPr>
            <a:spLocks noGrp="1"/>
          </p:cNvSpPr>
          <p:nvPr>
            <p:ph type="sldNum" sz="quarter" idx="12"/>
          </p:nvPr>
        </p:nvSpPr>
        <p:spPr/>
        <p:txBody>
          <a:bodyPr/>
          <a:lstStyle/>
          <a:p>
            <a:fld id="{60B2550D-72F3-4A8E-829C-1304F08F0036}" type="slidenum">
              <a:rPr lang="zh-CN" altLang="en-US" smtClean="0"/>
              <a:t>20</a:t>
            </a:fld>
            <a:endParaRPr lang="zh-CN" altLang="en-US"/>
          </a:p>
        </p:txBody>
      </p:sp>
      <p:pic>
        <p:nvPicPr>
          <p:cNvPr id="8" name="Picture 3">
            <a:extLst>
              <a:ext uri="{FF2B5EF4-FFF2-40B4-BE49-F238E27FC236}">
                <a16:creationId xmlns:a16="http://schemas.microsoft.com/office/drawing/2014/main" id="{7BD8DEED-132D-46AD-BA38-C6B365E97127}"/>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76066" y="4234981"/>
            <a:ext cx="2746690" cy="16409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chemeClr val="tx1"/>
                </a:solidFill>
                <a:miter lim="800000"/>
                <a:headEnd/>
                <a:tailEnd/>
              </a14:hiddenLine>
            </a:ext>
          </a:extLst>
        </p:spPr>
      </p:pic>
      <p:pic>
        <p:nvPicPr>
          <p:cNvPr id="9" name="Picture 2" descr="http://img.mp.itc.cn/upload/20161018/56bf495fcd7646f7810f3bf6de298eb2_th.jpeg">
            <a:extLst>
              <a:ext uri="{FF2B5EF4-FFF2-40B4-BE49-F238E27FC236}">
                <a16:creationId xmlns:a16="http://schemas.microsoft.com/office/drawing/2014/main" id="{55B55D52-83F4-482D-B410-568EBF56F4B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5913" y="4247409"/>
            <a:ext cx="2632020" cy="162853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http://img.mp.itc.cn/upload/20161018/b6fcd28d91cb4ab28522862f5c60430a_th.jpeg">
            <a:extLst>
              <a:ext uri="{FF2B5EF4-FFF2-40B4-BE49-F238E27FC236}">
                <a16:creationId xmlns:a16="http://schemas.microsoft.com/office/drawing/2014/main" id="{B6557839-F415-4E9B-9690-17B2FE44B2C7}"/>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355156" y="4265535"/>
            <a:ext cx="2433687" cy="1622458"/>
          </a:xfrm>
          <a:prstGeom prst="rect">
            <a:avLst/>
          </a:prstGeom>
          <a:noFill/>
          <a:extLst>
            <a:ext uri="{909E8E84-426E-40DD-AFC4-6F175D3DCCD1}">
              <a14:hiddenFill xmlns:a14="http://schemas.microsoft.com/office/drawing/2010/main">
                <a:solidFill>
                  <a:srgbClr val="FFFFFF"/>
                </a:solidFill>
              </a14:hiddenFill>
            </a:ext>
          </a:extLst>
        </p:spPr>
      </p:pic>
      <p:sp>
        <p:nvSpPr>
          <p:cNvPr id="11" name="文本框 10">
            <a:extLst>
              <a:ext uri="{FF2B5EF4-FFF2-40B4-BE49-F238E27FC236}">
                <a16:creationId xmlns:a16="http://schemas.microsoft.com/office/drawing/2014/main" id="{09E71836-E140-417E-B817-0717704F10FB}"/>
              </a:ext>
            </a:extLst>
          </p:cNvPr>
          <p:cNvSpPr txBox="1"/>
          <p:nvPr/>
        </p:nvSpPr>
        <p:spPr>
          <a:xfrm>
            <a:off x="155193" y="5887993"/>
            <a:ext cx="3466013" cy="276999"/>
          </a:xfrm>
          <a:prstGeom prst="rect">
            <a:avLst/>
          </a:prstGeom>
          <a:noFill/>
        </p:spPr>
        <p:txBody>
          <a:bodyPr wrap="none" rtlCol="0">
            <a:spAutoFit/>
          </a:bodyPr>
          <a:lstStyle/>
          <a:p>
            <a:r>
              <a:rPr lang="it-IT" altLang="zh-CN" sz="1200" dirty="0">
                <a:latin typeface="Arial" panose="020B0604020202020204" pitchFamily="34" charset="0"/>
                <a:ea typeface="微软雅黑" panose="020B0503020204020204" pitchFamily="34" charset="-122"/>
                <a:cs typeface="Arial" panose="020B0604020202020204" pitchFamily="34" charset="0"/>
              </a:rPr>
              <a:t>232 Santa Margarita Ave, Menlo Park, California</a:t>
            </a:r>
            <a:endParaRPr lang="zh-CN" altLang="en-US" sz="1200" dirty="0">
              <a:latin typeface="Arial" panose="020B0604020202020204" pitchFamily="34" charset="0"/>
              <a:ea typeface="微软雅黑" panose="020B0503020204020204" pitchFamily="34" charset="-122"/>
              <a:cs typeface="Arial" panose="020B0604020202020204" pitchFamily="34" charset="0"/>
            </a:endParaRPr>
          </a:p>
        </p:txBody>
      </p:sp>
      <p:sp>
        <p:nvSpPr>
          <p:cNvPr id="12" name="文本框 11">
            <a:extLst>
              <a:ext uri="{FF2B5EF4-FFF2-40B4-BE49-F238E27FC236}">
                <a16:creationId xmlns:a16="http://schemas.microsoft.com/office/drawing/2014/main" id="{E5582060-A308-4616-BD51-EB8F41E23378}"/>
              </a:ext>
            </a:extLst>
          </p:cNvPr>
          <p:cNvSpPr txBox="1"/>
          <p:nvPr/>
        </p:nvSpPr>
        <p:spPr>
          <a:xfrm>
            <a:off x="3841626" y="3983259"/>
            <a:ext cx="4002831" cy="307777"/>
          </a:xfrm>
          <a:prstGeom prst="rect">
            <a:avLst/>
          </a:prstGeom>
          <a:noFill/>
        </p:spPr>
        <p:txBody>
          <a:bodyPr wrap="square" rtlCol="0">
            <a:spAutoFit/>
          </a:bodyPr>
          <a:lstStyle/>
          <a:p>
            <a:pPr marL="0" lvl="1" algn="ctr"/>
            <a:r>
              <a:rPr lang="zh-CN" altLang="en-US" sz="1400" dirty="0">
                <a:latin typeface="微软雅黑" panose="020B0503020204020204" pitchFamily="34" charset="-122"/>
                <a:ea typeface="微软雅黑" panose="020B0503020204020204" pitchFamily="34" charset="-122"/>
              </a:rPr>
              <a:t>自</a:t>
            </a:r>
            <a:r>
              <a:rPr lang="en-US" altLang="zh-CN" sz="1400" dirty="0">
                <a:latin typeface="微软雅黑" panose="020B0503020204020204" pitchFamily="34" charset="-122"/>
                <a:ea typeface="微软雅黑" panose="020B0503020204020204" pitchFamily="34" charset="-122"/>
              </a:rPr>
              <a:t>1998</a:t>
            </a:r>
            <a:r>
              <a:rPr lang="zh-CN" altLang="en-US" sz="1400" dirty="0">
                <a:latin typeface="微软雅黑" panose="020B0503020204020204" pitchFamily="34" charset="-122"/>
                <a:ea typeface="微软雅黑" panose="020B0503020204020204" pitchFamily="34" charset="-122"/>
              </a:rPr>
              <a:t>年创办以来，一直使用这种计算方式。</a:t>
            </a:r>
          </a:p>
        </p:txBody>
      </p:sp>
    </p:spTree>
    <p:extLst>
      <p:ext uri="{BB962C8B-B14F-4D97-AF65-F5344CB8AC3E}">
        <p14:creationId xmlns:p14="http://schemas.microsoft.com/office/powerpoint/2010/main" val="13881068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云计算的发展与推动力（</a:t>
            </a:r>
            <a:r>
              <a:rPr lang="en-US" altLang="zh-CN" dirty="0"/>
              <a:t>4</a:t>
            </a:r>
            <a:r>
              <a:rPr lang="zh-CN" altLang="en-US" dirty="0"/>
              <a:t>）</a:t>
            </a:r>
          </a:p>
        </p:txBody>
      </p:sp>
      <p:sp>
        <p:nvSpPr>
          <p:cNvPr id="5" name="灯片编号占位符 4"/>
          <p:cNvSpPr>
            <a:spLocks noGrp="1"/>
          </p:cNvSpPr>
          <p:nvPr>
            <p:ph type="sldNum" sz="quarter" idx="12"/>
          </p:nvPr>
        </p:nvSpPr>
        <p:spPr/>
        <p:txBody>
          <a:bodyPr/>
          <a:lstStyle/>
          <a:p>
            <a:fld id="{60B2550D-72F3-4A8E-829C-1304F08F0036}" type="slidenum">
              <a:rPr lang="zh-CN" altLang="en-US" smtClean="0"/>
              <a:t>21</a:t>
            </a:fld>
            <a:endParaRPr lang="zh-CN" altLang="en-US"/>
          </a:p>
        </p:txBody>
      </p:sp>
      <p:pic>
        <p:nvPicPr>
          <p:cNvPr id="15" name="内容占位符 14">
            <a:extLst>
              <a:ext uri="{FF2B5EF4-FFF2-40B4-BE49-F238E27FC236}">
                <a16:creationId xmlns:a16="http://schemas.microsoft.com/office/drawing/2014/main" id="{50B99A69-4297-45AF-8514-B2650B6A89B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3578" y="1053146"/>
            <a:ext cx="8676843" cy="4880724"/>
          </a:xfrm>
        </p:spPr>
      </p:pic>
      <p:sp>
        <p:nvSpPr>
          <p:cNvPr id="16" name="矩形 15">
            <a:extLst>
              <a:ext uri="{FF2B5EF4-FFF2-40B4-BE49-F238E27FC236}">
                <a16:creationId xmlns:a16="http://schemas.microsoft.com/office/drawing/2014/main" id="{D653718F-47B6-48A8-91F4-83330607B15C}"/>
              </a:ext>
            </a:extLst>
          </p:cNvPr>
          <p:cNvSpPr/>
          <p:nvPr/>
        </p:nvSpPr>
        <p:spPr>
          <a:xfrm>
            <a:off x="1772054" y="6015381"/>
            <a:ext cx="5599890" cy="369332"/>
          </a:xfrm>
          <a:prstGeom prst="rect">
            <a:avLst/>
          </a:prstGeom>
        </p:spPr>
        <p:txBody>
          <a:bodyPr wrap="square">
            <a:spAutoFit/>
          </a:bodyPr>
          <a:lstStyle/>
          <a:p>
            <a:r>
              <a:rPr lang="zh-CN" altLang="en-US" dirty="0">
                <a:hlinkClick r:id="rId3"/>
              </a:rPr>
              <a:t>https://blog.csdn.net/kekeren97/article/details/84862478</a:t>
            </a:r>
            <a:r>
              <a:rPr lang="zh-CN" altLang="en-US" dirty="0"/>
              <a:t> </a:t>
            </a:r>
          </a:p>
        </p:txBody>
      </p:sp>
    </p:spTree>
    <p:extLst>
      <p:ext uri="{BB962C8B-B14F-4D97-AF65-F5344CB8AC3E}">
        <p14:creationId xmlns:p14="http://schemas.microsoft.com/office/powerpoint/2010/main" val="29311446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0455" y="287306"/>
            <a:ext cx="8250132" cy="649110"/>
          </a:xfrm>
        </p:spPr>
        <p:txBody>
          <a:bodyPr/>
          <a:lstStyle/>
          <a:p>
            <a:r>
              <a:rPr lang="zh-CN" altLang="en-US" dirty="0"/>
              <a:t>符合社会规律：不断进化的资源整合与共享</a:t>
            </a:r>
          </a:p>
        </p:txBody>
      </p:sp>
      <p:sp>
        <p:nvSpPr>
          <p:cNvPr id="4" name="灯片编号占位符 3"/>
          <p:cNvSpPr>
            <a:spLocks noGrp="1"/>
          </p:cNvSpPr>
          <p:nvPr>
            <p:ph type="sldNum" sz="quarter" idx="12"/>
          </p:nvPr>
        </p:nvSpPr>
        <p:spPr/>
        <p:txBody>
          <a:bodyPr/>
          <a:lstStyle/>
          <a:p>
            <a:fld id="{0868E2E4-3A6E-4F12-93E5-90F94E9B2EA0}" type="slidenum">
              <a:rPr lang="zh-CN" altLang="en-US" smtClean="0"/>
              <a:t>22</a:t>
            </a:fld>
            <a:endParaRPr lang="zh-CN" altLang="en-US" dirty="0"/>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101" y="936416"/>
            <a:ext cx="7720839" cy="5500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Tree>
    <p:extLst>
      <p:ext uri="{BB962C8B-B14F-4D97-AF65-F5344CB8AC3E}">
        <p14:creationId xmlns:p14="http://schemas.microsoft.com/office/powerpoint/2010/main" val="10079868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云计算的发展与推动力（</a:t>
            </a:r>
            <a:r>
              <a:rPr lang="en-US" altLang="zh-CN" dirty="0"/>
              <a:t>5</a:t>
            </a:r>
            <a:r>
              <a:rPr lang="zh-CN" altLang="en-US" dirty="0"/>
              <a:t>）</a:t>
            </a:r>
          </a:p>
        </p:txBody>
      </p:sp>
      <p:sp>
        <p:nvSpPr>
          <p:cNvPr id="4" name="灯片编号占位符 3"/>
          <p:cNvSpPr>
            <a:spLocks noGrp="1"/>
          </p:cNvSpPr>
          <p:nvPr>
            <p:ph type="sldNum" sz="quarter" idx="12"/>
          </p:nvPr>
        </p:nvSpPr>
        <p:spPr/>
        <p:txBody>
          <a:bodyPr/>
          <a:lstStyle/>
          <a:p>
            <a:fld id="{0868E2E4-3A6E-4F12-93E5-90F94E9B2EA0}" type="slidenum">
              <a:rPr lang="zh-CN" altLang="en-US" smtClean="0"/>
              <a:t>23</a:t>
            </a:fld>
            <a:endParaRPr lang="zh-CN" altLang="en-US" dirty="0"/>
          </a:p>
        </p:txBody>
      </p:sp>
      <p:pic>
        <p:nvPicPr>
          <p:cNvPr id="9" name="Picture 2"/>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2540" y="1426304"/>
            <a:ext cx="3200037" cy="1597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10" name="文本框 9"/>
          <p:cNvSpPr txBox="1"/>
          <p:nvPr/>
        </p:nvSpPr>
        <p:spPr>
          <a:xfrm>
            <a:off x="1099019" y="2923786"/>
            <a:ext cx="2790840" cy="307777"/>
          </a:xfrm>
          <a:prstGeom prst="rect">
            <a:avLst/>
          </a:prstGeom>
          <a:noFill/>
        </p:spPr>
        <p:txBody>
          <a:bodyPr wrap="square" rtlCol="0">
            <a:spAutoFit/>
          </a:bodyPr>
          <a:lstStyle/>
          <a:p>
            <a:pPr marL="0" lvl="1" algn="ctr"/>
            <a:r>
              <a:rPr lang="zh-CN" altLang="en-US" sz="1400" dirty="0">
                <a:latin typeface="微软雅黑" panose="020B0503020204020204" pitchFamily="34" charset="-122"/>
                <a:ea typeface="微软雅黑" panose="020B0503020204020204" pitchFamily="34" charset="-122"/>
              </a:rPr>
              <a:t>小鱼群吃大鱼   </a:t>
            </a:r>
            <a:r>
              <a:rPr lang="zh-CN" altLang="en-US" sz="1400" b="1" dirty="0">
                <a:solidFill>
                  <a:srgbClr val="FF0000"/>
                </a:solidFill>
                <a:latin typeface="微软雅黑" panose="020B0503020204020204" pitchFamily="34" charset="-122"/>
                <a:ea typeface="微软雅黑" panose="020B0503020204020204" pitchFamily="34" charset="-122"/>
              </a:rPr>
              <a:t>性能</a:t>
            </a:r>
            <a:r>
              <a:rPr lang="en-US" altLang="zh-CN" sz="1400" b="1" dirty="0">
                <a:solidFill>
                  <a:srgbClr val="FF0000"/>
                </a:solidFill>
                <a:latin typeface="微软雅黑" panose="020B0503020204020204" pitchFamily="34" charset="-122"/>
                <a:ea typeface="微软雅黑" panose="020B0503020204020204" pitchFamily="34" charset="-122"/>
              </a:rPr>
              <a:t>  </a:t>
            </a:r>
            <a:r>
              <a:rPr lang="zh-CN" altLang="en-US" sz="1400" b="1" dirty="0">
                <a:solidFill>
                  <a:srgbClr val="FF0000"/>
                </a:solidFill>
                <a:latin typeface="微软雅黑" panose="020B0503020204020204" pitchFamily="34" charset="-122"/>
                <a:ea typeface="微软雅黑" panose="020B0503020204020204" pitchFamily="34" charset="-122"/>
              </a:rPr>
              <a:t>技术</a:t>
            </a:r>
          </a:p>
        </p:txBody>
      </p:sp>
      <p:pic>
        <p:nvPicPr>
          <p:cNvPr id="11" name="Picture 3"/>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03128" y="1444694"/>
            <a:ext cx="2319113" cy="1395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chemeClr val="tx1"/>
                </a:solidFill>
                <a:miter lim="800000"/>
                <a:headEnd/>
                <a:tailEnd/>
              </a14:hiddenLine>
            </a:ext>
          </a:extLst>
        </p:spPr>
      </p:pic>
      <p:sp>
        <p:nvSpPr>
          <p:cNvPr id="12" name="文本框 11"/>
          <p:cNvSpPr txBox="1"/>
          <p:nvPr/>
        </p:nvSpPr>
        <p:spPr>
          <a:xfrm>
            <a:off x="5073084" y="2919096"/>
            <a:ext cx="2971897" cy="307777"/>
          </a:xfrm>
          <a:prstGeom prst="rect">
            <a:avLst/>
          </a:prstGeom>
          <a:noFill/>
        </p:spPr>
        <p:txBody>
          <a:bodyPr wrap="square" rtlCol="0">
            <a:spAutoFit/>
          </a:bodyPr>
          <a:lstStyle/>
          <a:p>
            <a:pPr marL="0" lvl="1" algn="ctr"/>
            <a:r>
              <a:rPr lang="zh-CN" altLang="en-US" sz="1400" dirty="0">
                <a:latin typeface="微软雅黑" panose="020B0503020204020204" pitchFamily="34" charset="-122"/>
                <a:ea typeface="微软雅黑" panose="020B0503020204020204" pitchFamily="34" charset="-122"/>
              </a:rPr>
              <a:t>让计算像水电一样好用</a:t>
            </a:r>
            <a:r>
              <a:rPr lang="en-US" altLang="zh-CN" sz="1400" dirty="0">
                <a:latin typeface="微软雅黑" panose="020B0503020204020204" pitchFamily="34" charset="-122"/>
                <a:ea typeface="微软雅黑" panose="020B0503020204020204" pitchFamily="34" charset="-122"/>
              </a:rPr>
              <a:t>  </a:t>
            </a:r>
            <a:r>
              <a:rPr lang="zh-CN" altLang="en-US" sz="1400" b="1" dirty="0">
                <a:solidFill>
                  <a:srgbClr val="FF0000"/>
                </a:solidFill>
                <a:latin typeface="微软雅黑" panose="020B0503020204020204" pitchFamily="34" charset="-122"/>
                <a:ea typeface="微软雅黑" panose="020B0503020204020204" pitchFamily="34" charset="-122"/>
              </a:rPr>
              <a:t>服务</a:t>
            </a:r>
            <a:r>
              <a:rPr lang="en-US" altLang="zh-CN" sz="1400" b="1" dirty="0">
                <a:solidFill>
                  <a:srgbClr val="FF0000"/>
                </a:solidFill>
                <a:latin typeface="微软雅黑" panose="020B0503020204020204" pitchFamily="34" charset="-122"/>
                <a:ea typeface="微软雅黑" panose="020B0503020204020204" pitchFamily="34" charset="-122"/>
              </a:rPr>
              <a:t>  </a:t>
            </a:r>
            <a:r>
              <a:rPr lang="zh-CN" altLang="en-US" sz="1400" b="1" dirty="0">
                <a:solidFill>
                  <a:srgbClr val="FF0000"/>
                </a:solidFill>
                <a:latin typeface="微软雅黑" panose="020B0503020204020204" pitchFamily="34" charset="-122"/>
                <a:ea typeface="微软雅黑" panose="020B0503020204020204" pitchFamily="34" charset="-122"/>
              </a:rPr>
              <a:t>商业</a:t>
            </a:r>
          </a:p>
        </p:txBody>
      </p:sp>
      <p:sp>
        <p:nvSpPr>
          <p:cNvPr id="13" name="文本框 12"/>
          <p:cNvSpPr txBox="1"/>
          <p:nvPr/>
        </p:nvSpPr>
        <p:spPr>
          <a:xfrm>
            <a:off x="1015763" y="1012083"/>
            <a:ext cx="2790840" cy="338554"/>
          </a:xfrm>
          <a:prstGeom prst="rect">
            <a:avLst/>
          </a:prstGeom>
          <a:noFill/>
        </p:spPr>
        <p:txBody>
          <a:bodyPr wrap="square" rtlCol="0">
            <a:spAutoFit/>
          </a:bodyPr>
          <a:lstStyle/>
          <a:p>
            <a:pPr marL="0" lvl="1" algn="ctr"/>
            <a:r>
              <a:rPr lang="en-US" altLang="zh-CN" sz="1600" b="1" dirty="0">
                <a:latin typeface="微软雅黑" panose="020B0503020204020204" pitchFamily="34" charset="-122"/>
                <a:ea typeface="微软雅黑" panose="020B0503020204020204" pitchFamily="34" charset="-122"/>
              </a:rPr>
              <a:t>Google</a:t>
            </a:r>
            <a:endParaRPr lang="zh-CN" altLang="en-US" sz="1600" b="1" dirty="0">
              <a:latin typeface="微软雅黑" panose="020B0503020204020204" pitchFamily="34" charset="-122"/>
              <a:ea typeface="微软雅黑" panose="020B0503020204020204" pitchFamily="34" charset="-122"/>
            </a:endParaRPr>
          </a:p>
        </p:txBody>
      </p:sp>
      <p:sp>
        <p:nvSpPr>
          <p:cNvPr id="14" name="文本框 13"/>
          <p:cNvSpPr txBox="1"/>
          <p:nvPr/>
        </p:nvSpPr>
        <p:spPr>
          <a:xfrm>
            <a:off x="5167154" y="1012083"/>
            <a:ext cx="2790840" cy="338554"/>
          </a:xfrm>
          <a:prstGeom prst="rect">
            <a:avLst/>
          </a:prstGeom>
          <a:noFill/>
        </p:spPr>
        <p:txBody>
          <a:bodyPr wrap="square" rtlCol="0">
            <a:spAutoFit/>
          </a:bodyPr>
          <a:lstStyle/>
          <a:p>
            <a:pPr marL="0" lvl="1" algn="ctr"/>
            <a:r>
              <a:rPr lang="en-US" altLang="zh-CN" sz="1600" b="1" dirty="0">
                <a:latin typeface="微软雅黑" panose="020B0503020204020204" pitchFamily="34" charset="-122"/>
                <a:ea typeface="微软雅黑" panose="020B0503020204020204" pitchFamily="34" charset="-122"/>
              </a:rPr>
              <a:t>Amazon</a:t>
            </a:r>
            <a:endParaRPr lang="zh-CN" altLang="en-US" sz="1600" b="1" dirty="0">
              <a:latin typeface="微软雅黑" panose="020B0503020204020204" pitchFamily="34" charset="-122"/>
              <a:ea typeface="微软雅黑" panose="020B0503020204020204" pitchFamily="34" charset="-122"/>
            </a:endParaRPr>
          </a:p>
        </p:txBody>
      </p:sp>
      <p:sp>
        <p:nvSpPr>
          <p:cNvPr id="15" name="文本框 14">
            <a:extLst>
              <a:ext uri="{FF2B5EF4-FFF2-40B4-BE49-F238E27FC236}">
                <a16:creationId xmlns:a16="http://schemas.microsoft.com/office/drawing/2014/main" id="{48F7F59A-57E4-45DD-8D3C-D0E9C2D6048E}"/>
              </a:ext>
            </a:extLst>
          </p:cNvPr>
          <p:cNvSpPr txBox="1"/>
          <p:nvPr/>
        </p:nvSpPr>
        <p:spPr>
          <a:xfrm>
            <a:off x="580211" y="3765695"/>
            <a:ext cx="1527449" cy="307777"/>
          </a:xfrm>
          <a:prstGeom prst="rect">
            <a:avLst/>
          </a:prstGeom>
          <a:noFill/>
        </p:spPr>
        <p:txBody>
          <a:bodyPr wrap="square" rtlCol="0">
            <a:spAutoFit/>
          </a:bodyPr>
          <a:lstStyle/>
          <a:p>
            <a:pPr marL="0" lvl="1" algn="ctr"/>
            <a:r>
              <a:rPr lang="zh-CN" altLang="en-US" sz="1400" b="1" dirty="0">
                <a:solidFill>
                  <a:srgbClr val="FF0000"/>
                </a:solidFill>
                <a:latin typeface="微软雅黑" panose="020B0503020204020204" pitchFamily="34" charset="-122"/>
                <a:ea typeface="微软雅黑" panose="020B0503020204020204" pitchFamily="34" charset="-122"/>
              </a:rPr>
              <a:t>网络带宽的提升</a:t>
            </a:r>
          </a:p>
        </p:txBody>
      </p:sp>
      <p:sp>
        <p:nvSpPr>
          <p:cNvPr id="16" name="文本框 15">
            <a:extLst>
              <a:ext uri="{FF2B5EF4-FFF2-40B4-BE49-F238E27FC236}">
                <a16:creationId xmlns:a16="http://schemas.microsoft.com/office/drawing/2014/main" id="{95476974-7378-4789-B786-54B2A7FBB6F9}"/>
              </a:ext>
            </a:extLst>
          </p:cNvPr>
          <p:cNvSpPr txBox="1"/>
          <p:nvPr/>
        </p:nvSpPr>
        <p:spPr>
          <a:xfrm>
            <a:off x="2124788" y="3765695"/>
            <a:ext cx="1195587" cy="307777"/>
          </a:xfrm>
          <a:prstGeom prst="rect">
            <a:avLst/>
          </a:prstGeom>
          <a:noFill/>
        </p:spPr>
        <p:txBody>
          <a:bodyPr wrap="square" rtlCol="0">
            <a:spAutoFit/>
          </a:bodyPr>
          <a:lstStyle/>
          <a:p>
            <a:pPr marL="0" lvl="1" algn="ctr"/>
            <a:r>
              <a:rPr lang="zh-CN" altLang="en-US" sz="1400" b="1" dirty="0">
                <a:solidFill>
                  <a:srgbClr val="FF0000"/>
                </a:solidFill>
                <a:latin typeface="微软雅黑" panose="020B0503020204020204" pitchFamily="34" charset="-122"/>
                <a:ea typeface="微软雅黑" panose="020B0503020204020204" pitchFamily="34" charset="-122"/>
              </a:rPr>
              <a:t>技术成熟度</a:t>
            </a:r>
          </a:p>
        </p:txBody>
      </p:sp>
      <p:sp>
        <p:nvSpPr>
          <p:cNvPr id="17" name="文本框 16">
            <a:extLst>
              <a:ext uri="{FF2B5EF4-FFF2-40B4-BE49-F238E27FC236}">
                <a16:creationId xmlns:a16="http://schemas.microsoft.com/office/drawing/2014/main" id="{34A3B024-35CD-481A-88B0-3A69303A71FF}"/>
              </a:ext>
            </a:extLst>
          </p:cNvPr>
          <p:cNvSpPr txBox="1"/>
          <p:nvPr/>
        </p:nvSpPr>
        <p:spPr>
          <a:xfrm>
            <a:off x="3325142" y="3765695"/>
            <a:ext cx="1688455" cy="307777"/>
          </a:xfrm>
          <a:prstGeom prst="rect">
            <a:avLst/>
          </a:prstGeom>
          <a:noFill/>
        </p:spPr>
        <p:txBody>
          <a:bodyPr wrap="square" rtlCol="0">
            <a:spAutoFit/>
          </a:bodyPr>
          <a:lstStyle/>
          <a:p>
            <a:pPr marL="0" lvl="1" algn="ctr"/>
            <a:r>
              <a:rPr lang="zh-CN" altLang="en-US" sz="1400" b="1" dirty="0">
                <a:solidFill>
                  <a:srgbClr val="FF0000"/>
                </a:solidFill>
                <a:latin typeface="微软雅黑" panose="020B0503020204020204" pitchFamily="34" charset="-122"/>
                <a:ea typeface="微软雅黑" panose="020B0503020204020204" pitchFamily="34" charset="-122"/>
              </a:rPr>
              <a:t>移动互联网的发展</a:t>
            </a:r>
          </a:p>
        </p:txBody>
      </p:sp>
      <p:sp>
        <p:nvSpPr>
          <p:cNvPr id="18" name="文本框 17">
            <a:extLst>
              <a:ext uri="{FF2B5EF4-FFF2-40B4-BE49-F238E27FC236}">
                <a16:creationId xmlns:a16="http://schemas.microsoft.com/office/drawing/2014/main" id="{1420030F-ABFF-4DB1-ADB8-6A478386E22B}"/>
              </a:ext>
            </a:extLst>
          </p:cNvPr>
          <p:cNvSpPr txBox="1"/>
          <p:nvPr/>
        </p:nvSpPr>
        <p:spPr>
          <a:xfrm>
            <a:off x="5013597" y="3774762"/>
            <a:ext cx="1688455" cy="307777"/>
          </a:xfrm>
          <a:prstGeom prst="rect">
            <a:avLst/>
          </a:prstGeom>
          <a:noFill/>
        </p:spPr>
        <p:txBody>
          <a:bodyPr wrap="square" rtlCol="0">
            <a:spAutoFit/>
          </a:bodyPr>
          <a:lstStyle/>
          <a:p>
            <a:pPr marL="0" lvl="1" algn="ctr"/>
            <a:r>
              <a:rPr lang="zh-CN" altLang="en-US" sz="1400" b="1" dirty="0">
                <a:solidFill>
                  <a:srgbClr val="FF0000"/>
                </a:solidFill>
                <a:latin typeface="微软雅黑" panose="020B0503020204020204" pitchFamily="34" charset="-122"/>
                <a:ea typeface="微软雅黑" panose="020B0503020204020204" pitchFamily="34" charset="-122"/>
              </a:rPr>
              <a:t>数据中心的演变</a:t>
            </a:r>
          </a:p>
        </p:txBody>
      </p:sp>
      <p:sp>
        <p:nvSpPr>
          <p:cNvPr id="19" name="文本框 18">
            <a:extLst>
              <a:ext uri="{FF2B5EF4-FFF2-40B4-BE49-F238E27FC236}">
                <a16:creationId xmlns:a16="http://schemas.microsoft.com/office/drawing/2014/main" id="{A4F568AC-D780-4D56-AAEC-C593E78B89CD}"/>
              </a:ext>
            </a:extLst>
          </p:cNvPr>
          <p:cNvSpPr txBox="1"/>
          <p:nvPr/>
        </p:nvSpPr>
        <p:spPr>
          <a:xfrm>
            <a:off x="6508363" y="3774762"/>
            <a:ext cx="1260796" cy="307777"/>
          </a:xfrm>
          <a:prstGeom prst="rect">
            <a:avLst/>
          </a:prstGeom>
          <a:noFill/>
        </p:spPr>
        <p:txBody>
          <a:bodyPr wrap="square" rtlCol="0">
            <a:spAutoFit/>
          </a:bodyPr>
          <a:lstStyle/>
          <a:p>
            <a:pPr marL="0" lvl="1" algn="ctr"/>
            <a:r>
              <a:rPr lang="zh-CN" altLang="en-US" sz="1400" b="1" dirty="0">
                <a:solidFill>
                  <a:srgbClr val="FF0000"/>
                </a:solidFill>
                <a:latin typeface="微软雅黑" panose="020B0503020204020204" pitchFamily="34" charset="-122"/>
                <a:ea typeface="微软雅黑" panose="020B0503020204020204" pitchFamily="34" charset="-122"/>
              </a:rPr>
              <a:t>经济因素</a:t>
            </a:r>
          </a:p>
        </p:txBody>
      </p:sp>
      <p:sp>
        <p:nvSpPr>
          <p:cNvPr id="20" name="文本框 19">
            <a:extLst>
              <a:ext uri="{FF2B5EF4-FFF2-40B4-BE49-F238E27FC236}">
                <a16:creationId xmlns:a16="http://schemas.microsoft.com/office/drawing/2014/main" id="{D35A7163-7F87-44AD-B41C-75E1FBE3825F}"/>
              </a:ext>
            </a:extLst>
          </p:cNvPr>
          <p:cNvSpPr txBox="1"/>
          <p:nvPr/>
        </p:nvSpPr>
        <p:spPr>
          <a:xfrm>
            <a:off x="7769159" y="3774762"/>
            <a:ext cx="959796" cy="307777"/>
          </a:xfrm>
          <a:prstGeom prst="rect">
            <a:avLst/>
          </a:prstGeom>
          <a:noFill/>
        </p:spPr>
        <p:txBody>
          <a:bodyPr wrap="square" rtlCol="0">
            <a:spAutoFit/>
          </a:bodyPr>
          <a:lstStyle/>
          <a:p>
            <a:pPr marL="0" lvl="1" algn="ctr"/>
            <a:r>
              <a:rPr lang="zh-CN" altLang="en-US" sz="1400" b="1" dirty="0">
                <a:solidFill>
                  <a:srgbClr val="FF0000"/>
                </a:solidFill>
                <a:latin typeface="微软雅黑" panose="020B0503020204020204" pitchFamily="34" charset="-122"/>
                <a:ea typeface="微软雅黑" panose="020B0503020204020204" pitchFamily="34" charset="-122"/>
              </a:rPr>
              <a:t>大数据</a:t>
            </a:r>
          </a:p>
        </p:txBody>
      </p:sp>
      <p:sp>
        <p:nvSpPr>
          <p:cNvPr id="21" name="文本框 20">
            <a:extLst>
              <a:ext uri="{FF2B5EF4-FFF2-40B4-BE49-F238E27FC236}">
                <a16:creationId xmlns:a16="http://schemas.microsoft.com/office/drawing/2014/main" id="{26942426-2523-4A4C-82DE-AEE3F16EF85A}"/>
              </a:ext>
            </a:extLst>
          </p:cNvPr>
          <p:cNvSpPr txBox="1"/>
          <p:nvPr/>
        </p:nvSpPr>
        <p:spPr>
          <a:xfrm>
            <a:off x="482088" y="4063338"/>
            <a:ext cx="923845" cy="1384995"/>
          </a:xfrm>
          <a:prstGeom prst="rect">
            <a:avLst/>
          </a:prstGeom>
          <a:noFill/>
        </p:spPr>
        <p:txBody>
          <a:bodyPr wrap="square" rtlCol="0">
            <a:spAutoFit/>
          </a:bodyPr>
          <a:lstStyle/>
          <a:p>
            <a:pPr marL="0" lvl="1" algn="ctr"/>
            <a:r>
              <a:rPr lang="en-US" altLang="zh-CN" sz="1400" dirty="0">
                <a:latin typeface="微软雅黑" panose="020B0503020204020204" pitchFamily="34" charset="-122"/>
                <a:ea typeface="微软雅黑" panose="020B0503020204020204" pitchFamily="34" charset="-122"/>
              </a:rPr>
              <a:t>50kb/s</a:t>
            </a:r>
            <a:r>
              <a:rPr lang="zh-CN" altLang="en-US" sz="1400" dirty="0">
                <a:latin typeface="微软雅黑" panose="020B0503020204020204" pitchFamily="34" charset="-122"/>
                <a:ea typeface="微软雅黑" panose="020B0503020204020204" pitchFamily="34" charset="-122"/>
              </a:rPr>
              <a:t> </a:t>
            </a:r>
            <a:r>
              <a:rPr lang="en-US" altLang="zh-CN" sz="1400" dirty="0">
                <a:latin typeface="微软雅黑" panose="020B0503020204020204" pitchFamily="34" charset="-122"/>
                <a:ea typeface="微软雅黑" panose="020B0503020204020204" pitchFamily="34" charset="-122"/>
              </a:rPr>
              <a:t>512kb/s</a:t>
            </a:r>
            <a:r>
              <a:rPr lang="zh-CN" altLang="en-US" sz="1400" dirty="0">
                <a:latin typeface="微软雅黑" panose="020B0503020204020204" pitchFamily="34" charset="-122"/>
                <a:ea typeface="微软雅黑" panose="020B0503020204020204" pitchFamily="34" charset="-122"/>
              </a:rPr>
              <a:t> </a:t>
            </a:r>
            <a:r>
              <a:rPr lang="en-US" altLang="zh-CN" sz="1400" dirty="0">
                <a:latin typeface="微软雅黑" panose="020B0503020204020204" pitchFamily="34" charset="-122"/>
                <a:ea typeface="微软雅黑" panose="020B0503020204020204" pitchFamily="34" charset="-122"/>
              </a:rPr>
              <a:t>1M/s</a:t>
            </a:r>
            <a:r>
              <a:rPr lang="zh-CN" altLang="en-US" sz="1400" dirty="0">
                <a:latin typeface="微软雅黑" panose="020B0503020204020204" pitchFamily="34" charset="-122"/>
                <a:ea typeface="微软雅黑" panose="020B0503020204020204" pitchFamily="34" charset="-122"/>
              </a:rPr>
              <a:t> </a:t>
            </a:r>
            <a:r>
              <a:rPr lang="en-US" altLang="zh-CN" sz="1400" dirty="0">
                <a:latin typeface="微软雅黑" panose="020B0503020204020204" pitchFamily="34" charset="-122"/>
                <a:ea typeface="微软雅黑" panose="020B0503020204020204" pitchFamily="34" charset="-122"/>
              </a:rPr>
              <a:t>2M/s</a:t>
            </a:r>
            <a:r>
              <a:rPr lang="zh-CN" altLang="en-US" sz="1400" dirty="0">
                <a:latin typeface="微软雅黑" panose="020B0503020204020204" pitchFamily="34" charset="-122"/>
                <a:ea typeface="微软雅黑" panose="020B0503020204020204" pitchFamily="34" charset="-122"/>
              </a:rPr>
              <a:t> </a:t>
            </a:r>
            <a:r>
              <a:rPr lang="en-US" altLang="zh-CN" sz="1400" dirty="0">
                <a:latin typeface="微软雅黑" panose="020B0503020204020204" pitchFamily="34" charset="-122"/>
                <a:ea typeface="微软雅黑" panose="020B0503020204020204" pitchFamily="34" charset="-122"/>
              </a:rPr>
              <a:t>10M/s</a:t>
            </a:r>
            <a:r>
              <a:rPr lang="zh-CN" altLang="en-US" sz="1400" dirty="0">
                <a:latin typeface="微软雅黑" panose="020B0503020204020204" pitchFamily="34" charset="-122"/>
                <a:ea typeface="微软雅黑" panose="020B0503020204020204" pitchFamily="34" charset="-122"/>
              </a:rPr>
              <a:t> </a:t>
            </a:r>
            <a:r>
              <a:rPr lang="en-US" altLang="zh-CN" sz="1400" dirty="0">
                <a:latin typeface="微软雅黑" panose="020B0503020204020204" pitchFamily="34" charset="-122"/>
                <a:ea typeface="微软雅黑" panose="020B0503020204020204" pitchFamily="34" charset="-122"/>
              </a:rPr>
              <a:t>20M/s</a:t>
            </a:r>
          </a:p>
        </p:txBody>
      </p:sp>
      <p:sp>
        <p:nvSpPr>
          <p:cNvPr id="22" name="文本框 21">
            <a:extLst>
              <a:ext uri="{FF2B5EF4-FFF2-40B4-BE49-F238E27FC236}">
                <a16:creationId xmlns:a16="http://schemas.microsoft.com/office/drawing/2014/main" id="{3A6EEAF0-85E0-4C43-B759-93FE4A38EB1E}"/>
              </a:ext>
            </a:extLst>
          </p:cNvPr>
          <p:cNvSpPr txBox="1"/>
          <p:nvPr/>
        </p:nvSpPr>
        <p:spPr>
          <a:xfrm>
            <a:off x="1187186" y="4073472"/>
            <a:ext cx="808097" cy="1384995"/>
          </a:xfrm>
          <a:prstGeom prst="rect">
            <a:avLst/>
          </a:prstGeom>
          <a:noFill/>
        </p:spPr>
        <p:txBody>
          <a:bodyPr wrap="square" rtlCol="0">
            <a:spAutoFit/>
          </a:bodyPr>
          <a:lstStyle/>
          <a:p>
            <a:pPr marL="0" lvl="1" algn="ctr"/>
            <a:r>
              <a:rPr lang="zh-CN" altLang="en-US" sz="1400" dirty="0">
                <a:latin typeface="微软雅黑" panose="020B0503020204020204" pitchFamily="34" charset="-122"/>
                <a:ea typeface="微软雅黑" panose="020B0503020204020204" pitchFamily="34" charset="-122"/>
              </a:rPr>
              <a:t>拨号</a:t>
            </a:r>
            <a:endParaRPr lang="en-US" altLang="zh-CN" sz="1400" dirty="0">
              <a:latin typeface="微软雅黑" panose="020B0503020204020204" pitchFamily="34" charset="-122"/>
              <a:ea typeface="微软雅黑" panose="020B0503020204020204" pitchFamily="34" charset="-122"/>
            </a:endParaRPr>
          </a:p>
          <a:p>
            <a:pPr marL="0" lvl="1" algn="ctr"/>
            <a:r>
              <a:rPr lang="en-US" altLang="zh-CN" sz="1400" dirty="0">
                <a:latin typeface="微软雅黑" panose="020B0503020204020204" pitchFamily="34" charset="-122"/>
                <a:ea typeface="微软雅黑" panose="020B0503020204020204" pitchFamily="34" charset="-122"/>
              </a:rPr>
              <a:t>ADSL</a:t>
            </a:r>
          </a:p>
          <a:p>
            <a:pPr marL="0" lvl="1" algn="ctr"/>
            <a:r>
              <a:rPr lang="zh-CN" altLang="en-US" sz="1400" dirty="0">
                <a:latin typeface="微软雅黑" panose="020B0503020204020204" pitchFamily="34" charset="-122"/>
                <a:ea typeface="微软雅黑" panose="020B0503020204020204" pitchFamily="34" charset="-122"/>
              </a:rPr>
              <a:t>光纤</a:t>
            </a:r>
            <a:endParaRPr lang="en-US" altLang="zh-CN" sz="1400" dirty="0">
              <a:latin typeface="微软雅黑" panose="020B0503020204020204" pitchFamily="34" charset="-122"/>
              <a:ea typeface="微软雅黑" panose="020B0503020204020204" pitchFamily="34" charset="-122"/>
            </a:endParaRPr>
          </a:p>
          <a:p>
            <a:pPr marL="0" lvl="1" algn="ctr"/>
            <a:r>
              <a:rPr lang="en-US" altLang="zh-CN" sz="1400" dirty="0">
                <a:latin typeface="微软雅黑" panose="020B0503020204020204" pitchFamily="34" charset="-122"/>
                <a:ea typeface="微软雅黑" panose="020B0503020204020204" pitchFamily="34" charset="-122"/>
              </a:rPr>
              <a:t>3G</a:t>
            </a:r>
          </a:p>
          <a:p>
            <a:pPr marL="0" lvl="1" algn="ctr"/>
            <a:r>
              <a:rPr lang="en-US" altLang="zh-CN" sz="1400" dirty="0">
                <a:latin typeface="微软雅黑" panose="020B0503020204020204" pitchFamily="34" charset="-122"/>
                <a:ea typeface="微软雅黑" panose="020B0503020204020204" pitchFamily="34" charset="-122"/>
              </a:rPr>
              <a:t>4G</a:t>
            </a:r>
          </a:p>
          <a:p>
            <a:pPr marL="0" lvl="1" algn="ctr"/>
            <a:r>
              <a:rPr lang="en-US" altLang="zh-CN" sz="1400" dirty="0">
                <a:latin typeface="微软雅黑" panose="020B0503020204020204" pitchFamily="34" charset="-122"/>
                <a:ea typeface="微软雅黑" panose="020B0503020204020204" pitchFamily="34" charset="-122"/>
              </a:rPr>
              <a:t>5G</a:t>
            </a:r>
          </a:p>
        </p:txBody>
      </p:sp>
      <p:sp>
        <p:nvSpPr>
          <p:cNvPr id="23" name="文本框 22">
            <a:extLst>
              <a:ext uri="{FF2B5EF4-FFF2-40B4-BE49-F238E27FC236}">
                <a16:creationId xmlns:a16="http://schemas.microsoft.com/office/drawing/2014/main" id="{1AD53929-D05F-464A-8BBF-71CB04272270}"/>
              </a:ext>
            </a:extLst>
          </p:cNvPr>
          <p:cNvSpPr txBox="1"/>
          <p:nvPr/>
        </p:nvSpPr>
        <p:spPr>
          <a:xfrm>
            <a:off x="1972565" y="4083606"/>
            <a:ext cx="1500031" cy="1384995"/>
          </a:xfrm>
          <a:prstGeom prst="rect">
            <a:avLst/>
          </a:prstGeom>
          <a:noFill/>
        </p:spPr>
        <p:txBody>
          <a:bodyPr wrap="square" rtlCol="0">
            <a:spAutoFit/>
          </a:bodyPr>
          <a:lstStyle/>
          <a:p>
            <a:pPr marL="0" lvl="1" algn="ctr"/>
            <a:r>
              <a:rPr lang="zh-CN" altLang="en-US" sz="1400" dirty="0">
                <a:latin typeface="微软雅黑" panose="020B0503020204020204" pitchFamily="34" charset="-122"/>
                <a:ea typeface="微软雅黑" panose="020B0503020204020204" pitchFamily="34" charset="-122"/>
              </a:rPr>
              <a:t>各种技术的融合</a:t>
            </a:r>
            <a:endParaRPr lang="en-US" altLang="zh-CN" sz="1400" dirty="0">
              <a:latin typeface="微软雅黑" panose="020B0503020204020204" pitchFamily="34" charset="-122"/>
              <a:ea typeface="微软雅黑" panose="020B0503020204020204" pitchFamily="34" charset="-122"/>
            </a:endParaRPr>
          </a:p>
          <a:p>
            <a:pPr marL="0" lvl="1" algn="ctr"/>
            <a:r>
              <a:rPr lang="zh-CN" altLang="en-US" sz="1400" dirty="0">
                <a:latin typeface="微软雅黑" panose="020B0503020204020204" pitchFamily="34" charset="-122"/>
                <a:ea typeface="微软雅黑" panose="020B0503020204020204" pitchFamily="34" charset="-122"/>
              </a:rPr>
              <a:t>集成电路</a:t>
            </a:r>
            <a:endParaRPr lang="en-US" altLang="zh-CN" sz="1400" dirty="0">
              <a:latin typeface="微软雅黑" panose="020B0503020204020204" pitchFamily="34" charset="-122"/>
              <a:ea typeface="微软雅黑" panose="020B0503020204020204" pitchFamily="34" charset="-122"/>
            </a:endParaRPr>
          </a:p>
          <a:p>
            <a:pPr marL="0" lvl="1" algn="ctr"/>
            <a:r>
              <a:rPr lang="zh-CN" altLang="en-US" sz="1400" dirty="0">
                <a:latin typeface="微软雅黑" panose="020B0503020204020204" pitchFamily="34" charset="-122"/>
                <a:ea typeface="微软雅黑" panose="020B0503020204020204" pitchFamily="34" charset="-122"/>
              </a:rPr>
              <a:t>计算芯片</a:t>
            </a:r>
            <a:endParaRPr lang="en-US" altLang="zh-CN" sz="1400" dirty="0">
              <a:latin typeface="微软雅黑" panose="020B0503020204020204" pitchFamily="34" charset="-122"/>
              <a:ea typeface="微软雅黑" panose="020B0503020204020204" pitchFamily="34" charset="-122"/>
            </a:endParaRPr>
          </a:p>
          <a:p>
            <a:pPr marL="0" lvl="1" algn="ctr"/>
            <a:r>
              <a:rPr lang="zh-CN" altLang="en-US" sz="1400" dirty="0">
                <a:latin typeface="微软雅黑" panose="020B0503020204020204" pitchFamily="34" charset="-122"/>
                <a:ea typeface="微软雅黑" panose="020B0503020204020204" pitchFamily="34" charset="-122"/>
              </a:rPr>
              <a:t>存储设备</a:t>
            </a:r>
            <a:endParaRPr lang="en-US" altLang="zh-CN" sz="1400" dirty="0">
              <a:latin typeface="微软雅黑" panose="020B0503020204020204" pitchFamily="34" charset="-122"/>
              <a:ea typeface="微软雅黑" panose="020B0503020204020204" pitchFamily="34" charset="-122"/>
            </a:endParaRPr>
          </a:p>
          <a:p>
            <a:pPr marL="0" lvl="1" algn="ctr"/>
            <a:r>
              <a:rPr lang="zh-CN" altLang="en-US" sz="1400" dirty="0">
                <a:latin typeface="微软雅黑" panose="020B0503020204020204" pitchFamily="34" charset="-122"/>
                <a:ea typeface="微软雅黑" panose="020B0503020204020204" pitchFamily="34" charset="-122"/>
              </a:rPr>
              <a:t>虚拟化</a:t>
            </a:r>
            <a:endParaRPr lang="en-US" altLang="zh-CN" sz="1400" dirty="0">
              <a:latin typeface="微软雅黑" panose="020B0503020204020204" pitchFamily="34" charset="-122"/>
              <a:ea typeface="微软雅黑" panose="020B0503020204020204" pitchFamily="34" charset="-122"/>
            </a:endParaRPr>
          </a:p>
          <a:p>
            <a:pPr marL="0" lvl="1" algn="ctr"/>
            <a:r>
              <a:rPr lang="zh-CN" altLang="en-US" sz="1400" dirty="0">
                <a:latin typeface="微软雅黑" panose="020B0503020204020204" pitchFamily="34" charset="-122"/>
                <a:ea typeface="微软雅黑" panose="020B0503020204020204" pitchFamily="34" charset="-122"/>
              </a:rPr>
              <a:t>操作系统</a:t>
            </a:r>
            <a:endParaRPr lang="en-US" altLang="zh-CN" sz="1400" dirty="0">
              <a:latin typeface="微软雅黑" panose="020B0503020204020204" pitchFamily="34" charset="-122"/>
              <a:ea typeface="微软雅黑" panose="020B0503020204020204" pitchFamily="34" charset="-122"/>
            </a:endParaRPr>
          </a:p>
        </p:txBody>
      </p:sp>
      <p:sp>
        <p:nvSpPr>
          <p:cNvPr id="24" name="文本框 23">
            <a:extLst>
              <a:ext uri="{FF2B5EF4-FFF2-40B4-BE49-F238E27FC236}">
                <a16:creationId xmlns:a16="http://schemas.microsoft.com/office/drawing/2014/main" id="{323D7A87-E4DB-4FEF-94EE-34183FC2C064}"/>
              </a:ext>
            </a:extLst>
          </p:cNvPr>
          <p:cNvSpPr txBox="1"/>
          <p:nvPr/>
        </p:nvSpPr>
        <p:spPr>
          <a:xfrm>
            <a:off x="3508807" y="4092096"/>
            <a:ext cx="1321123" cy="1384995"/>
          </a:xfrm>
          <a:prstGeom prst="rect">
            <a:avLst/>
          </a:prstGeom>
          <a:noFill/>
        </p:spPr>
        <p:txBody>
          <a:bodyPr wrap="square" rtlCol="0">
            <a:spAutoFit/>
          </a:bodyPr>
          <a:lstStyle/>
          <a:p>
            <a:pPr marL="0" lvl="1" algn="ctr"/>
            <a:r>
              <a:rPr lang="en-US" altLang="zh-CN" sz="1400" dirty="0">
                <a:latin typeface="微软雅黑" panose="020B0503020204020204" pitchFamily="34" charset="-122"/>
                <a:ea typeface="微软雅黑" panose="020B0503020204020204" pitchFamily="34" charset="-122"/>
              </a:rPr>
              <a:t>2006</a:t>
            </a:r>
            <a:r>
              <a:rPr lang="zh-CN" altLang="en-US" sz="1400" dirty="0">
                <a:latin typeface="微软雅黑" panose="020B0503020204020204" pitchFamily="34" charset="-122"/>
                <a:ea typeface="微软雅黑" panose="020B0503020204020204" pitchFamily="34" charset="-122"/>
              </a:rPr>
              <a:t>年</a:t>
            </a:r>
            <a:r>
              <a:rPr lang="en-US" altLang="zh-CN" sz="1400" dirty="0">
                <a:latin typeface="微软雅黑" panose="020B0503020204020204" pitchFamily="34" charset="-122"/>
                <a:ea typeface="微软雅黑" panose="020B0503020204020204" pitchFamily="34" charset="-122"/>
              </a:rPr>
              <a:t>5</a:t>
            </a:r>
            <a:r>
              <a:rPr lang="zh-CN" altLang="en-US" sz="1400" dirty="0">
                <a:latin typeface="微软雅黑" panose="020B0503020204020204" pitchFamily="34" charset="-122"/>
                <a:ea typeface="微软雅黑" panose="020B0503020204020204" pitchFamily="34" charset="-122"/>
              </a:rPr>
              <a:t>亿个网络终端</a:t>
            </a:r>
            <a:endParaRPr lang="en-US" altLang="zh-CN" sz="1400" dirty="0">
              <a:latin typeface="微软雅黑" panose="020B0503020204020204" pitchFamily="34" charset="-122"/>
              <a:ea typeface="微软雅黑" panose="020B0503020204020204" pitchFamily="34" charset="-122"/>
            </a:endParaRPr>
          </a:p>
          <a:p>
            <a:pPr marL="0" lvl="1" algn="ctr"/>
            <a:endParaRPr lang="en-US" altLang="zh-CN" sz="1400" dirty="0">
              <a:latin typeface="微软雅黑" panose="020B0503020204020204" pitchFamily="34" charset="-122"/>
              <a:ea typeface="微软雅黑" panose="020B0503020204020204" pitchFamily="34" charset="-122"/>
            </a:endParaRPr>
          </a:p>
          <a:p>
            <a:pPr marL="0" lvl="1" algn="ctr"/>
            <a:r>
              <a:rPr lang="zh-CN" altLang="en-US" sz="1400" dirty="0">
                <a:latin typeface="微软雅黑" panose="020B0503020204020204" pitchFamily="34" charset="-122"/>
                <a:ea typeface="微软雅黑" panose="020B0503020204020204" pitchFamily="34" charset="-122"/>
              </a:rPr>
              <a:t>千亿个</a:t>
            </a:r>
            <a:endParaRPr lang="en-US" altLang="zh-CN" sz="1400" dirty="0">
              <a:latin typeface="微软雅黑" panose="020B0503020204020204" pitchFamily="34" charset="-122"/>
              <a:ea typeface="微软雅黑" panose="020B0503020204020204" pitchFamily="34" charset="-122"/>
            </a:endParaRPr>
          </a:p>
          <a:p>
            <a:pPr marL="0" lvl="1" algn="ctr"/>
            <a:r>
              <a:rPr lang="zh-CN" altLang="en-US" sz="1400" dirty="0">
                <a:latin typeface="微软雅黑" panose="020B0503020204020204" pitchFamily="34" charset="-122"/>
                <a:ea typeface="微软雅黑" panose="020B0503020204020204" pitchFamily="34" charset="-122"/>
              </a:rPr>
              <a:t>物联网</a:t>
            </a:r>
            <a:endParaRPr lang="en-US" altLang="zh-CN" sz="1400" dirty="0">
              <a:latin typeface="微软雅黑" panose="020B0503020204020204" pitchFamily="34" charset="-122"/>
              <a:ea typeface="微软雅黑" panose="020B0503020204020204" pitchFamily="34" charset="-122"/>
            </a:endParaRPr>
          </a:p>
          <a:p>
            <a:pPr marL="0" lvl="1" algn="ctr"/>
            <a:r>
              <a:rPr lang="zh-CN" altLang="en-US" sz="1400" dirty="0">
                <a:latin typeface="微软雅黑" panose="020B0503020204020204" pitchFamily="34" charset="-122"/>
                <a:ea typeface="微软雅黑" panose="020B0503020204020204" pitchFamily="34" charset="-122"/>
              </a:rPr>
              <a:t>万物互联</a:t>
            </a:r>
            <a:endParaRPr lang="en-US" altLang="zh-CN" sz="1400" dirty="0">
              <a:latin typeface="微软雅黑" panose="020B0503020204020204" pitchFamily="34" charset="-122"/>
              <a:ea typeface="微软雅黑" panose="020B0503020204020204" pitchFamily="34" charset="-122"/>
            </a:endParaRPr>
          </a:p>
        </p:txBody>
      </p:sp>
      <p:sp>
        <p:nvSpPr>
          <p:cNvPr id="25" name="文本框 24">
            <a:extLst>
              <a:ext uri="{FF2B5EF4-FFF2-40B4-BE49-F238E27FC236}">
                <a16:creationId xmlns:a16="http://schemas.microsoft.com/office/drawing/2014/main" id="{85137D73-7621-4245-880B-A14C67AFF472}"/>
              </a:ext>
            </a:extLst>
          </p:cNvPr>
          <p:cNvSpPr txBox="1"/>
          <p:nvPr/>
        </p:nvSpPr>
        <p:spPr>
          <a:xfrm>
            <a:off x="5197262" y="4092096"/>
            <a:ext cx="1321123" cy="738664"/>
          </a:xfrm>
          <a:prstGeom prst="rect">
            <a:avLst/>
          </a:prstGeom>
          <a:noFill/>
        </p:spPr>
        <p:txBody>
          <a:bodyPr wrap="square" rtlCol="0">
            <a:spAutoFit/>
          </a:bodyPr>
          <a:lstStyle/>
          <a:p>
            <a:pPr marL="0" lvl="1" algn="ctr"/>
            <a:r>
              <a:rPr lang="zh-CN" altLang="en-US" sz="1400" dirty="0">
                <a:latin typeface="微软雅黑" panose="020B0503020204020204" pitchFamily="34" charset="-122"/>
                <a:ea typeface="微软雅黑" panose="020B0503020204020204" pitchFamily="34" charset="-122"/>
              </a:rPr>
              <a:t>理念的改变</a:t>
            </a:r>
            <a:endParaRPr lang="en-US" altLang="zh-CN" sz="1400" dirty="0">
              <a:latin typeface="微软雅黑" panose="020B0503020204020204" pitchFamily="34" charset="-122"/>
              <a:ea typeface="微软雅黑" panose="020B0503020204020204" pitchFamily="34" charset="-122"/>
            </a:endParaRPr>
          </a:p>
          <a:p>
            <a:pPr marL="0" lvl="1" algn="ctr"/>
            <a:r>
              <a:rPr lang="zh-CN" altLang="en-US" sz="1400" dirty="0">
                <a:latin typeface="微软雅黑" panose="020B0503020204020204" pitchFamily="34" charset="-122"/>
                <a:ea typeface="微软雅黑" panose="020B0503020204020204" pitchFamily="34" charset="-122"/>
              </a:rPr>
              <a:t>技术的成熟</a:t>
            </a:r>
            <a:endParaRPr lang="en-US" altLang="zh-CN" sz="1400" dirty="0">
              <a:latin typeface="微软雅黑" panose="020B0503020204020204" pitchFamily="34" charset="-122"/>
              <a:ea typeface="微软雅黑" panose="020B0503020204020204" pitchFamily="34" charset="-122"/>
            </a:endParaRPr>
          </a:p>
          <a:p>
            <a:pPr marL="0" lvl="1" algn="ctr"/>
            <a:r>
              <a:rPr lang="zh-CN" altLang="en-US" sz="1400" dirty="0">
                <a:latin typeface="微软雅黑" panose="020B0503020204020204" pitchFamily="34" charset="-122"/>
                <a:ea typeface="微软雅黑" panose="020B0503020204020204" pitchFamily="34" charset="-122"/>
              </a:rPr>
              <a:t>需求的增加</a:t>
            </a:r>
            <a:endParaRPr lang="en-US" altLang="zh-CN" sz="1400" dirty="0">
              <a:latin typeface="微软雅黑" panose="020B0503020204020204" pitchFamily="34" charset="-122"/>
              <a:ea typeface="微软雅黑" panose="020B0503020204020204" pitchFamily="34" charset="-122"/>
            </a:endParaRPr>
          </a:p>
        </p:txBody>
      </p:sp>
      <p:sp>
        <p:nvSpPr>
          <p:cNvPr id="26" name="文本框 25">
            <a:extLst>
              <a:ext uri="{FF2B5EF4-FFF2-40B4-BE49-F238E27FC236}">
                <a16:creationId xmlns:a16="http://schemas.microsoft.com/office/drawing/2014/main" id="{3E643844-29D3-4996-B058-FB502E4E0D8C}"/>
              </a:ext>
            </a:extLst>
          </p:cNvPr>
          <p:cNvSpPr txBox="1"/>
          <p:nvPr/>
        </p:nvSpPr>
        <p:spPr>
          <a:xfrm>
            <a:off x="6478199" y="4092096"/>
            <a:ext cx="1321123" cy="738664"/>
          </a:xfrm>
          <a:prstGeom prst="rect">
            <a:avLst/>
          </a:prstGeom>
          <a:noFill/>
        </p:spPr>
        <p:txBody>
          <a:bodyPr wrap="square" rtlCol="0">
            <a:spAutoFit/>
          </a:bodyPr>
          <a:lstStyle/>
          <a:p>
            <a:pPr marL="0" lvl="1" algn="ctr"/>
            <a:r>
              <a:rPr lang="zh-CN" altLang="en-US" sz="1400" dirty="0">
                <a:latin typeface="微软雅黑" panose="020B0503020204020204" pitchFamily="34" charset="-122"/>
                <a:ea typeface="微软雅黑" panose="020B0503020204020204" pitchFamily="34" charset="-122"/>
              </a:rPr>
              <a:t>降低成本</a:t>
            </a:r>
            <a:endParaRPr lang="en-US" altLang="zh-CN" sz="1400" dirty="0">
              <a:latin typeface="微软雅黑" panose="020B0503020204020204" pitchFamily="34" charset="-122"/>
              <a:ea typeface="微软雅黑" panose="020B0503020204020204" pitchFamily="34" charset="-122"/>
            </a:endParaRPr>
          </a:p>
          <a:p>
            <a:pPr marL="0" lvl="1" algn="ctr"/>
            <a:r>
              <a:rPr lang="zh-CN" altLang="en-US" sz="1400" dirty="0">
                <a:latin typeface="微软雅黑" panose="020B0503020204020204" pitchFamily="34" charset="-122"/>
                <a:ea typeface="微软雅黑" panose="020B0503020204020204" pitchFamily="34" charset="-122"/>
              </a:rPr>
              <a:t>节约资源</a:t>
            </a:r>
            <a:endParaRPr lang="en-US" altLang="zh-CN" sz="1400" dirty="0">
              <a:latin typeface="微软雅黑" panose="020B0503020204020204" pitchFamily="34" charset="-122"/>
              <a:ea typeface="微软雅黑" panose="020B0503020204020204" pitchFamily="34" charset="-122"/>
            </a:endParaRPr>
          </a:p>
          <a:p>
            <a:pPr marL="0" lvl="1" algn="ctr"/>
            <a:r>
              <a:rPr lang="zh-CN" altLang="en-US" sz="1400" dirty="0">
                <a:latin typeface="微软雅黑" panose="020B0503020204020204" pitchFamily="34" charset="-122"/>
                <a:ea typeface="微软雅黑" panose="020B0503020204020204" pitchFamily="34" charset="-122"/>
              </a:rPr>
              <a:t>可持续发展</a:t>
            </a:r>
            <a:endParaRPr lang="en-US" altLang="zh-CN" sz="1400" dirty="0">
              <a:latin typeface="微软雅黑" panose="020B0503020204020204" pitchFamily="34" charset="-122"/>
              <a:ea typeface="微软雅黑" panose="020B0503020204020204" pitchFamily="34" charset="-122"/>
            </a:endParaRPr>
          </a:p>
        </p:txBody>
      </p:sp>
      <p:sp>
        <p:nvSpPr>
          <p:cNvPr id="27" name="文本框 26">
            <a:extLst>
              <a:ext uri="{FF2B5EF4-FFF2-40B4-BE49-F238E27FC236}">
                <a16:creationId xmlns:a16="http://schemas.microsoft.com/office/drawing/2014/main" id="{0EC6A5C4-8E0A-456A-9FA0-D8E87CBD7D88}"/>
              </a:ext>
            </a:extLst>
          </p:cNvPr>
          <p:cNvSpPr txBox="1"/>
          <p:nvPr/>
        </p:nvSpPr>
        <p:spPr>
          <a:xfrm>
            <a:off x="7769158" y="4092096"/>
            <a:ext cx="959797" cy="738664"/>
          </a:xfrm>
          <a:prstGeom prst="rect">
            <a:avLst/>
          </a:prstGeom>
          <a:noFill/>
        </p:spPr>
        <p:txBody>
          <a:bodyPr wrap="square" rtlCol="0">
            <a:spAutoFit/>
          </a:bodyPr>
          <a:lstStyle/>
          <a:p>
            <a:pPr marL="0" lvl="1" algn="ctr"/>
            <a:r>
              <a:rPr lang="zh-CN" altLang="en-US" sz="1400" dirty="0">
                <a:latin typeface="微软雅黑" panose="020B0503020204020204" pitchFamily="34" charset="-122"/>
                <a:ea typeface="微软雅黑" panose="020B0503020204020204" pitchFamily="34" charset="-122"/>
              </a:rPr>
              <a:t>存储和计算大数据的需求</a:t>
            </a:r>
            <a:endParaRPr lang="en-US" altLang="zh-CN" sz="1400" dirty="0">
              <a:latin typeface="微软雅黑" panose="020B0503020204020204" pitchFamily="34" charset="-122"/>
              <a:ea typeface="微软雅黑" panose="020B0503020204020204" pitchFamily="34" charset="-122"/>
            </a:endParaRPr>
          </a:p>
        </p:txBody>
      </p:sp>
      <p:sp>
        <p:nvSpPr>
          <p:cNvPr id="28" name="文本框 27">
            <a:extLst>
              <a:ext uri="{FF2B5EF4-FFF2-40B4-BE49-F238E27FC236}">
                <a16:creationId xmlns:a16="http://schemas.microsoft.com/office/drawing/2014/main" id="{A69D136C-2918-45BD-B933-E875E5291F26}"/>
              </a:ext>
            </a:extLst>
          </p:cNvPr>
          <p:cNvSpPr txBox="1"/>
          <p:nvPr/>
        </p:nvSpPr>
        <p:spPr>
          <a:xfrm>
            <a:off x="909966" y="5902263"/>
            <a:ext cx="7324067" cy="307777"/>
          </a:xfrm>
          <a:prstGeom prst="rect">
            <a:avLst/>
          </a:prstGeom>
          <a:noFill/>
        </p:spPr>
        <p:txBody>
          <a:bodyPr wrap="square" rtlCol="0">
            <a:spAutoFit/>
          </a:bodyPr>
          <a:lstStyle/>
          <a:p>
            <a:pPr marL="0" lvl="1" algn="ctr"/>
            <a:r>
              <a:rPr lang="zh-CN" altLang="en-US" sz="1400" b="1" dirty="0">
                <a:latin typeface="微软雅黑" panose="020B0503020204020204" pitchFamily="34" charset="-122"/>
                <a:ea typeface="微软雅黑" panose="020B0503020204020204" pitchFamily="34" charset="-122"/>
              </a:rPr>
              <a:t>持续优化的动力：</a:t>
            </a:r>
            <a:r>
              <a:rPr lang="zh-CN" altLang="en-US" sz="1400" b="1" dirty="0">
                <a:solidFill>
                  <a:srgbClr val="FF0000"/>
                </a:solidFill>
                <a:latin typeface="微软雅黑" panose="020B0503020204020204" pitchFamily="34" charset="-122"/>
                <a:ea typeface="微软雅黑" panose="020B0503020204020204" pitchFamily="34" charset="-122"/>
              </a:rPr>
              <a:t>节能降耗、降低维护成本、提升资产安全、提升信息系统的容灾备份能力</a:t>
            </a:r>
          </a:p>
        </p:txBody>
      </p:sp>
      <p:sp>
        <p:nvSpPr>
          <p:cNvPr id="29" name="文本框 28">
            <a:extLst>
              <a:ext uri="{FF2B5EF4-FFF2-40B4-BE49-F238E27FC236}">
                <a16:creationId xmlns:a16="http://schemas.microsoft.com/office/drawing/2014/main" id="{99AA22A5-218D-46C8-BE74-12386DAE99EC}"/>
              </a:ext>
            </a:extLst>
          </p:cNvPr>
          <p:cNvSpPr txBox="1"/>
          <p:nvPr/>
        </p:nvSpPr>
        <p:spPr>
          <a:xfrm>
            <a:off x="5013595" y="5145034"/>
            <a:ext cx="1688455" cy="307777"/>
          </a:xfrm>
          <a:prstGeom prst="rect">
            <a:avLst/>
          </a:prstGeom>
          <a:noFill/>
        </p:spPr>
        <p:txBody>
          <a:bodyPr wrap="square" rtlCol="0">
            <a:spAutoFit/>
          </a:bodyPr>
          <a:lstStyle/>
          <a:p>
            <a:pPr marL="0" lvl="1" algn="ctr"/>
            <a:r>
              <a:rPr lang="zh-CN" altLang="en-US" sz="1400" b="1" dirty="0">
                <a:latin typeface="微软雅黑" panose="020B0503020204020204" pitchFamily="34" charset="-122"/>
                <a:ea typeface="微软雅黑" panose="020B0503020204020204" pitchFamily="34" charset="-122"/>
              </a:rPr>
              <a:t>人机物三元融合</a:t>
            </a:r>
          </a:p>
        </p:txBody>
      </p:sp>
      <p:cxnSp>
        <p:nvCxnSpPr>
          <p:cNvPr id="5" name="直接箭头连接符 4">
            <a:extLst>
              <a:ext uri="{FF2B5EF4-FFF2-40B4-BE49-F238E27FC236}">
                <a16:creationId xmlns:a16="http://schemas.microsoft.com/office/drawing/2014/main" id="{1AA96492-F247-453D-A5EA-F879A6AD188D}"/>
              </a:ext>
            </a:extLst>
          </p:cNvPr>
          <p:cNvCxnSpPr>
            <a:cxnSpLocks/>
          </p:cNvCxnSpPr>
          <p:nvPr/>
        </p:nvCxnSpPr>
        <p:spPr>
          <a:xfrm flipH="1">
            <a:off x="420455" y="4092096"/>
            <a:ext cx="1" cy="13562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箭头: 右 6">
            <a:extLst>
              <a:ext uri="{FF2B5EF4-FFF2-40B4-BE49-F238E27FC236}">
                <a16:creationId xmlns:a16="http://schemas.microsoft.com/office/drawing/2014/main" id="{D67BB3B9-2B99-42FD-9843-CB6EC69A2B68}"/>
              </a:ext>
            </a:extLst>
          </p:cNvPr>
          <p:cNvSpPr/>
          <p:nvPr/>
        </p:nvSpPr>
        <p:spPr>
          <a:xfrm>
            <a:off x="4658268" y="5209837"/>
            <a:ext cx="464525" cy="17816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1646808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云计算的特征与分类（</a:t>
            </a:r>
            <a:r>
              <a:rPr lang="en-US" altLang="zh-CN" dirty="0"/>
              <a:t>1</a:t>
            </a:r>
            <a:r>
              <a:rPr lang="zh-CN" altLang="en-US" dirty="0"/>
              <a:t>）</a:t>
            </a:r>
            <a:r>
              <a:rPr lang="en-US" altLang="zh-CN" dirty="0"/>
              <a:t>—</a:t>
            </a:r>
            <a:r>
              <a:rPr lang="zh-CN" altLang="en-US" dirty="0"/>
              <a:t>概念模型</a:t>
            </a:r>
          </a:p>
        </p:txBody>
      </p:sp>
      <p:pic>
        <p:nvPicPr>
          <p:cNvPr id="4" name="Picture 2"/>
          <p:cNvPicPr>
            <a:picLocks noGrp="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716423" y="1164590"/>
            <a:ext cx="5294764" cy="53428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chemeClr val="tx1"/>
                </a:solidFill>
                <a:miter lim="800000"/>
                <a:headEnd/>
                <a:tailEnd/>
              </a14:hiddenLine>
            </a:ext>
          </a:extLst>
        </p:spPr>
      </p:pic>
      <p:sp>
        <p:nvSpPr>
          <p:cNvPr id="3" name="灯片编号占位符 2"/>
          <p:cNvSpPr>
            <a:spLocks noGrp="1"/>
          </p:cNvSpPr>
          <p:nvPr>
            <p:ph type="sldNum" sz="quarter" idx="12"/>
          </p:nvPr>
        </p:nvSpPr>
        <p:spPr/>
        <p:txBody>
          <a:bodyPr/>
          <a:lstStyle/>
          <a:p>
            <a:fld id="{60B2550D-72F3-4A8E-829C-1304F08F0036}" type="slidenum">
              <a:rPr lang="zh-CN" altLang="en-US" smtClean="0"/>
              <a:t>24</a:t>
            </a:fld>
            <a:endParaRPr lang="zh-CN" altLang="en-US"/>
          </a:p>
        </p:txBody>
      </p:sp>
    </p:spTree>
    <p:extLst>
      <p:ext uri="{BB962C8B-B14F-4D97-AF65-F5344CB8AC3E}">
        <p14:creationId xmlns:p14="http://schemas.microsoft.com/office/powerpoint/2010/main" val="28706045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云计算的特征与分类（</a:t>
            </a:r>
            <a:r>
              <a:rPr lang="en-US" altLang="zh-CN" dirty="0"/>
              <a:t>2</a:t>
            </a:r>
            <a:r>
              <a:rPr lang="zh-CN" altLang="en-US" dirty="0"/>
              <a:t>）</a:t>
            </a:r>
            <a:r>
              <a:rPr lang="en-US" altLang="zh-CN" dirty="0"/>
              <a:t>—</a:t>
            </a:r>
            <a:r>
              <a:rPr lang="zh-CN" altLang="en-US" dirty="0"/>
              <a:t>特征</a:t>
            </a:r>
          </a:p>
        </p:txBody>
      </p:sp>
      <p:sp>
        <p:nvSpPr>
          <p:cNvPr id="3" name="内容占位符 2"/>
          <p:cNvSpPr>
            <a:spLocks noGrp="1"/>
          </p:cNvSpPr>
          <p:nvPr>
            <p:ph idx="1"/>
          </p:nvPr>
        </p:nvSpPr>
        <p:spPr/>
        <p:txBody>
          <a:bodyPr>
            <a:normAutofit/>
          </a:bodyPr>
          <a:lstStyle/>
          <a:p>
            <a:r>
              <a:rPr lang="zh-CN" altLang="en-US" dirty="0"/>
              <a:t>现实中云的特点</a:t>
            </a:r>
            <a:endParaRPr lang="en-US" altLang="zh-CN" dirty="0"/>
          </a:p>
          <a:p>
            <a:pPr lvl="1"/>
            <a:r>
              <a:rPr lang="zh-CN" altLang="en-US" dirty="0"/>
              <a:t>大</a:t>
            </a:r>
            <a:endParaRPr lang="en-US" altLang="zh-CN" dirty="0"/>
          </a:p>
          <a:p>
            <a:pPr lvl="1"/>
            <a:r>
              <a:rPr lang="zh-CN" altLang="en-US" dirty="0"/>
              <a:t>规模动态伸缩</a:t>
            </a:r>
            <a:endParaRPr lang="en-US" altLang="zh-CN" dirty="0"/>
          </a:p>
          <a:p>
            <a:pPr lvl="1"/>
            <a:r>
              <a:rPr lang="zh-CN" altLang="en-US" dirty="0"/>
              <a:t>边界是模糊的</a:t>
            </a:r>
            <a:endParaRPr lang="en-US" altLang="zh-CN" dirty="0"/>
          </a:p>
          <a:p>
            <a:pPr lvl="1"/>
            <a:r>
              <a:rPr lang="zh-CN" altLang="en-US" dirty="0"/>
              <a:t>飘忽不定，无法也无需确定具体位置</a:t>
            </a:r>
            <a:endParaRPr lang="en-US" altLang="zh-CN" dirty="0"/>
          </a:p>
          <a:p>
            <a:r>
              <a:rPr lang="en-US" altLang="zh-CN" dirty="0"/>
              <a:t>Elastic Computing Cloud</a:t>
            </a:r>
          </a:p>
          <a:p>
            <a:pPr lvl="1"/>
            <a:r>
              <a:rPr lang="zh-CN" altLang="en-US" dirty="0"/>
              <a:t>亚马逊弹性计算云的成功</a:t>
            </a:r>
            <a:endParaRPr lang="en-US" altLang="zh-CN" dirty="0"/>
          </a:p>
          <a:p>
            <a:r>
              <a:rPr lang="zh-CN" altLang="en-US" dirty="0"/>
              <a:t>云计算的特点</a:t>
            </a:r>
            <a:endParaRPr lang="en-US" altLang="zh-CN" dirty="0"/>
          </a:p>
          <a:p>
            <a:pPr lvl="1"/>
            <a:r>
              <a:rPr lang="zh-CN" altLang="en-US" dirty="0"/>
              <a:t>超大规模</a:t>
            </a:r>
            <a:r>
              <a:rPr lang="en-US" altLang="zh-CN" dirty="0"/>
              <a:t>——</a:t>
            </a:r>
            <a:r>
              <a:rPr lang="zh-CN" altLang="en-US" dirty="0"/>
              <a:t>物理特征</a:t>
            </a:r>
            <a:endParaRPr lang="en-US" altLang="zh-CN" dirty="0"/>
          </a:p>
          <a:p>
            <a:pPr lvl="1"/>
            <a:r>
              <a:rPr lang="zh-CN" altLang="en-US" dirty="0"/>
              <a:t>虚拟化</a:t>
            </a:r>
            <a:r>
              <a:rPr lang="en-US" altLang="zh-CN" dirty="0"/>
              <a:t>——</a:t>
            </a:r>
            <a:r>
              <a:rPr lang="zh-CN" altLang="en-US" dirty="0"/>
              <a:t>技术特征</a:t>
            </a:r>
            <a:endParaRPr lang="en-US" altLang="zh-CN" dirty="0"/>
          </a:p>
          <a:p>
            <a:pPr lvl="1"/>
            <a:r>
              <a:rPr lang="zh-CN" altLang="en-US" dirty="0"/>
              <a:t>按需服务</a:t>
            </a:r>
            <a:r>
              <a:rPr lang="en-US" altLang="zh-CN" dirty="0"/>
              <a:t>——</a:t>
            </a:r>
            <a:r>
              <a:rPr lang="zh-CN" altLang="en-US" dirty="0"/>
              <a:t>商业特征</a:t>
            </a:r>
            <a:endParaRPr lang="en-US" altLang="zh-CN" dirty="0"/>
          </a:p>
          <a:p>
            <a:pPr lvl="1"/>
            <a:r>
              <a:rPr lang="zh-CN" altLang="en-US" dirty="0"/>
              <a:t>通用</a:t>
            </a:r>
            <a:endParaRPr lang="en-US" altLang="zh-CN" dirty="0"/>
          </a:p>
          <a:p>
            <a:pPr lvl="1"/>
            <a:r>
              <a:rPr lang="zh-CN" altLang="en-US" dirty="0"/>
              <a:t>高可伸缩</a:t>
            </a:r>
            <a:endParaRPr lang="en-US" altLang="zh-CN" dirty="0"/>
          </a:p>
          <a:p>
            <a:pPr lvl="1"/>
            <a:r>
              <a:rPr lang="zh-CN" altLang="en-US" dirty="0"/>
              <a:t>极其廉价</a:t>
            </a:r>
            <a:endParaRPr lang="en-US" altLang="zh-CN" dirty="0"/>
          </a:p>
          <a:p>
            <a:pPr lvl="1"/>
            <a:r>
              <a:rPr lang="zh-CN" altLang="en-US" dirty="0"/>
              <a:t>高可靠</a:t>
            </a:r>
            <a:r>
              <a:rPr lang="en-US" altLang="zh-CN" dirty="0"/>
              <a:t>——</a:t>
            </a:r>
            <a:r>
              <a:rPr lang="zh-CN" altLang="en-US" dirty="0"/>
              <a:t>目标特征</a:t>
            </a:r>
          </a:p>
        </p:txBody>
      </p:sp>
      <p:sp>
        <p:nvSpPr>
          <p:cNvPr id="4" name="右大括号 3"/>
          <p:cNvSpPr/>
          <p:nvPr/>
        </p:nvSpPr>
        <p:spPr>
          <a:xfrm>
            <a:off x="1927860" y="5097780"/>
            <a:ext cx="175260" cy="805180"/>
          </a:xfrm>
          <a:prstGeom prst="rightBrace">
            <a:avLst>
              <a:gd name="adj1" fmla="val 94444"/>
              <a:gd name="adj2" fmla="val 50000"/>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 name="文本框 4"/>
          <p:cNvSpPr txBox="1"/>
          <p:nvPr/>
        </p:nvSpPr>
        <p:spPr>
          <a:xfrm>
            <a:off x="2186940" y="5346481"/>
            <a:ext cx="2518638" cy="307777"/>
          </a:xfrm>
          <a:prstGeom prst="rect">
            <a:avLst/>
          </a:prstGeom>
          <a:noFill/>
        </p:spPr>
        <p:txBody>
          <a:bodyPr wrap="none" rtlCol="0">
            <a:spAutoFit/>
          </a:bodyPr>
          <a:lstStyle/>
          <a:p>
            <a:r>
              <a:rPr lang="zh-CN" altLang="en-US" sz="1400" dirty="0"/>
              <a:t>使用特征；得益于技术和模式</a:t>
            </a:r>
          </a:p>
        </p:txBody>
      </p:sp>
      <p:sp>
        <p:nvSpPr>
          <p:cNvPr id="11" name="灯片编号占位符 10"/>
          <p:cNvSpPr>
            <a:spLocks noGrp="1"/>
          </p:cNvSpPr>
          <p:nvPr>
            <p:ph type="sldNum" sz="quarter" idx="12"/>
          </p:nvPr>
        </p:nvSpPr>
        <p:spPr/>
        <p:txBody>
          <a:bodyPr/>
          <a:lstStyle/>
          <a:p>
            <a:fld id="{60B2550D-72F3-4A8E-829C-1304F08F0036}" type="slidenum">
              <a:rPr lang="zh-CN" altLang="en-US" smtClean="0"/>
              <a:t>25</a:t>
            </a:fld>
            <a:endParaRPr lang="zh-CN" altLang="en-US"/>
          </a:p>
        </p:txBody>
      </p:sp>
      <p:pic>
        <p:nvPicPr>
          <p:cNvPr id="12" name="Picture 2" descr="https://gimg2.baidu.com/image_search/src=http%3A%2F%2Fupload4.hlgnet.com%2Fbbsupfile%2F2010%2F2010-08-15%2F20100815141902_71.jpg&amp;refer=http%3A%2F%2Fupload4.hlgnet.com&amp;app=2002&amp;size=f9999,10000&amp;q=a80&amp;n=0&amp;g=0n&amp;fmt=jpeg?sec=1638104755&amp;t=248f56b12f865be895ee4a7ec7e42ab4">
            <a:extLst>
              <a:ext uri="{FF2B5EF4-FFF2-40B4-BE49-F238E27FC236}">
                <a16:creationId xmlns:a16="http://schemas.microsoft.com/office/drawing/2014/main" id="{17D89310-EE9F-44D3-9AF6-EC8450A4720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74001" y="1127642"/>
            <a:ext cx="3433154" cy="2574269"/>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9" descr="datacenter3.jpg">
            <a:extLst>
              <a:ext uri="{FF2B5EF4-FFF2-40B4-BE49-F238E27FC236}">
                <a16:creationId xmlns:a16="http://schemas.microsoft.com/office/drawing/2014/main" id="{5369D2BA-694F-4AD1-9F68-DEF0BF67306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874001" y="3953633"/>
            <a:ext cx="3433237" cy="23434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871844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云计算的特征与分类（</a:t>
            </a:r>
            <a:r>
              <a:rPr lang="en-US" altLang="zh-CN" dirty="0"/>
              <a:t>3</a:t>
            </a:r>
            <a:r>
              <a:rPr lang="zh-CN" altLang="en-US" dirty="0"/>
              <a:t>）</a:t>
            </a:r>
            <a:r>
              <a:rPr lang="en-US" altLang="zh-CN" dirty="0"/>
              <a:t>—</a:t>
            </a:r>
            <a:r>
              <a:rPr lang="zh-CN" altLang="en-US" dirty="0"/>
              <a:t>云部署模型</a:t>
            </a:r>
          </a:p>
        </p:txBody>
      </p:sp>
      <p:sp>
        <p:nvSpPr>
          <p:cNvPr id="5" name="Rectangle 2"/>
          <p:cNvSpPr>
            <a:spLocks/>
          </p:cNvSpPr>
          <p:nvPr/>
        </p:nvSpPr>
        <p:spPr bwMode="auto">
          <a:xfrm>
            <a:off x="420455" y="1172114"/>
            <a:ext cx="1265552" cy="349538"/>
          </a:xfrm>
          <a:prstGeom prst="rect">
            <a:avLst/>
          </a:prstGeom>
          <a:noFill/>
          <a:ln w="25400" cap="flat">
            <a:solidFill>
              <a:srgbClr val="0070C0"/>
            </a:solidFill>
            <a:prstDash val="solid"/>
            <a:miter lim="800000"/>
            <a:headEnd type="none" w="med" len="med"/>
            <a:tailEnd type="none" w="med" len="med"/>
          </a:ln>
        </p:spPr>
        <p:txBody>
          <a:bodyPr lIns="0" tIns="0" rIns="0" bIns="0" anchor="ct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zh-CN" altLang="en-US" sz="1800" dirty="0">
                <a:solidFill>
                  <a:srgbClr val="0070C0"/>
                </a:solidFill>
                <a:effectLst>
                  <a:outerShdw blurRad="38100" dist="38100" dir="2700000" algn="tl">
                    <a:srgbClr val="FFFFFF"/>
                  </a:outerShdw>
                </a:effectLst>
                <a:latin typeface="微软雅黑" panose="020B0503020204020204" pitchFamily="34" charset="-122"/>
                <a:ea typeface="微软雅黑" panose="020B0503020204020204" pitchFamily="34" charset="-122"/>
              </a:rPr>
              <a:t>公有云</a:t>
            </a:r>
          </a:p>
        </p:txBody>
      </p:sp>
      <p:sp>
        <p:nvSpPr>
          <p:cNvPr id="6" name="Rectangle 3"/>
          <p:cNvSpPr>
            <a:spLocks/>
          </p:cNvSpPr>
          <p:nvPr/>
        </p:nvSpPr>
        <p:spPr bwMode="auto">
          <a:xfrm>
            <a:off x="420455" y="2359786"/>
            <a:ext cx="1259611" cy="349538"/>
          </a:xfrm>
          <a:prstGeom prst="rect">
            <a:avLst/>
          </a:prstGeom>
          <a:noFill/>
          <a:ln w="25400" cap="flat">
            <a:solidFill>
              <a:srgbClr val="0070C0"/>
            </a:solidFill>
            <a:prstDash val="solid"/>
            <a:miter lim="800000"/>
            <a:headEnd type="none" w="med" len="med"/>
            <a:tailEnd type="none" w="med" len="med"/>
          </a:ln>
        </p:spPr>
        <p:txBody>
          <a:bodyPr lIns="0" tIns="0" rIns="0" bIns="0" anchor="ct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zh-CN" altLang="en-US" sz="1800" dirty="0">
                <a:solidFill>
                  <a:srgbClr val="0070C0"/>
                </a:solidFill>
                <a:effectLst>
                  <a:outerShdw blurRad="38100" dist="38100" dir="2700000" algn="tl">
                    <a:srgbClr val="FFFFFF"/>
                  </a:outerShdw>
                </a:effectLst>
                <a:latin typeface="微软雅黑" panose="020B0503020204020204" pitchFamily="34" charset="-122"/>
                <a:ea typeface="微软雅黑" panose="020B0503020204020204" pitchFamily="34" charset="-122"/>
              </a:rPr>
              <a:t>社区云</a:t>
            </a:r>
          </a:p>
        </p:txBody>
      </p:sp>
      <p:sp>
        <p:nvSpPr>
          <p:cNvPr id="7" name="Rectangle 4"/>
          <p:cNvSpPr>
            <a:spLocks/>
          </p:cNvSpPr>
          <p:nvPr/>
        </p:nvSpPr>
        <p:spPr bwMode="auto">
          <a:xfrm>
            <a:off x="420454" y="3681043"/>
            <a:ext cx="1271494" cy="349538"/>
          </a:xfrm>
          <a:prstGeom prst="rect">
            <a:avLst/>
          </a:prstGeom>
          <a:noFill/>
          <a:ln w="25400" cap="flat">
            <a:solidFill>
              <a:srgbClr val="0070C0"/>
            </a:solidFill>
            <a:prstDash val="solid"/>
            <a:miter lim="800000"/>
            <a:headEnd type="none" w="med" len="med"/>
            <a:tailEnd type="none" w="med" len="med"/>
          </a:ln>
        </p:spPr>
        <p:txBody>
          <a:bodyPr lIns="0" tIns="0" rIns="0" bIns="0" anchor="ct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zh-CN" altLang="en-US" sz="1800" dirty="0">
                <a:solidFill>
                  <a:srgbClr val="0070C0"/>
                </a:solidFill>
                <a:effectLst>
                  <a:outerShdw blurRad="38100" dist="38100" dir="2700000" algn="tl">
                    <a:srgbClr val="FFFFFF"/>
                  </a:outerShdw>
                </a:effectLst>
                <a:latin typeface="微软雅黑" panose="020B0503020204020204" pitchFamily="34" charset="-122"/>
                <a:ea typeface="微软雅黑" panose="020B0503020204020204" pitchFamily="34" charset="-122"/>
              </a:rPr>
              <a:t>私有云</a:t>
            </a:r>
          </a:p>
        </p:txBody>
      </p:sp>
      <p:sp>
        <p:nvSpPr>
          <p:cNvPr id="8" name="Rectangle 5"/>
          <p:cNvSpPr>
            <a:spLocks/>
          </p:cNvSpPr>
          <p:nvPr/>
        </p:nvSpPr>
        <p:spPr bwMode="auto">
          <a:xfrm>
            <a:off x="445831" y="1583534"/>
            <a:ext cx="2167830" cy="4129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r>
              <a:rPr lang="zh-CN" altLang="en-US" sz="1400" dirty="0">
                <a:latin typeface="微软雅黑" panose="020B0503020204020204" pitchFamily="34" charset="-122"/>
                <a:ea typeface="微软雅黑" panose="020B0503020204020204" pitchFamily="34" charset="-122"/>
              </a:rPr>
              <a:t>由第三方云提供者拥有的可公共访问的云环境</a:t>
            </a:r>
          </a:p>
        </p:txBody>
      </p:sp>
      <p:sp>
        <p:nvSpPr>
          <p:cNvPr id="9" name="Rectangle 6"/>
          <p:cNvSpPr>
            <a:spLocks/>
          </p:cNvSpPr>
          <p:nvPr/>
        </p:nvSpPr>
        <p:spPr bwMode="auto">
          <a:xfrm>
            <a:off x="420455" y="2851807"/>
            <a:ext cx="2193205" cy="4129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r>
              <a:rPr lang="zh-CN" altLang="en-US" sz="1400" dirty="0">
                <a:latin typeface="微软雅黑" panose="020B0503020204020204" pitchFamily="34" charset="-122"/>
                <a:ea typeface="微软雅黑" panose="020B0503020204020204" pitchFamily="34" charset="-122"/>
              </a:rPr>
              <a:t>类似于公有云，但访问被限</a:t>
            </a:r>
            <a:endParaRPr lang="en-US" altLang="zh-CN" sz="1400" dirty="0">
              <a:latin typeface="微软雅黑" panose="020B0503020204020204" pitchFamily="34" charset="-122"/>
              <a:ea typeface="微软雅黑" panose="020B0503020204020204" pitchFamily="34" charset="-122"/>
            </a:endParaRPr>
          </a:p>
          <a:p>
            <a:r>
              <a:rPr lang="zh-CN" altLang="en-US" sz="1400" dirty="0">
                <a:latin typeface="微软雅黑" panose="020B0503020204020204" pitchFamily="34" charset="-122"/>
                <a:ea typeface="微软雅黑" panose="020B0503020204020204" pitchFamily="34" charset="-122"/>
              </a:rPr>
              <a:t>定为特定的云用户社区</a:t>
            </a:r>
          </a:p>
        </p:txBody>
      </p:sp>
      <p:sp>
        <p:nvSpPr>
          <p:cNvPr id="10" name="Rectangle 7"/>
          <p:cNvSpPr>
            <a:spLocks/>
          </p:cNvSpPr>
          <p:nvPr/>
        </p:nvSpPr>
        <p:spPr bwMode="auto">
          <a:xfrm>
            <a:off x="420454" y="4202885"/>
            <a:ext cx="2193206" cy="4129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r>
              <a:rPr lang="zh-CN" altLang="en-US" sz="1400" dirty="0">
                <a:latin typeface="微软雅黑" panose="020B0503020204020204" pitchFamily="34" charset="-122"/>
                <a:ea typeface="微软雅黑" panose="020B0503020204020204" pitchFamily="34" charset="-122"/>
              </a:rPr>
              <a:t>由一家组织单独拥有，利用云计算技术来访问组织内部的</a:t>
            </a:r>
            <a:r>
              <a:rPr lang="en-US" altLang="zh-CN" sz="1400" dirty="0">
                <a:latin typeface="微软雅黑" panose="020B0503020204020204" pitchFamily="34" charset="-122"/>
                <a:ea typeface="微软雅黑" panose="020B0503020204020204" pitchFamily="34" charset="-122"/>
              </a:rPr>
              <a:t>IT</a:t>
            </a:r>
            <a:r>
              <a:rPr lang="zh-CN" altLang="en-US" sz="1400" dirty="0">
                <a:latin typeface="微软雅黑" panose="020B0503020204020204" pitchFamily="34" charset="-122"/>
                <a:ea typeface="微软雅黑" panose="020B0503020204020204" pitchFamily="34" charset="-122"/>
              </a:rPr>
              <a:t>资源</a:t>
            </a:r>
          </a:p>
        </p:txBody>
      </p:sp>
      <p:sp>
        <p:nvSpPr>
          <p:cNvPr id="11" name="Rectangle 3"/>
          <p:cNvSpPr>
            <a:spLocks/>
          </p:cNvSpPr>
          <p:nvPr/>
        </p:nvSpPr>
        <p:spPr bwMode="auto">
          <a:xfrm>
            <a:off x="420454" y="5002300"/>
            <a:ext cx="1259611" cy="349538"/>
          </a:xfrm>
          <a:prstGeom prst="rect">
            <a:avLst/>
          </a:prstGeom>
          <a:noFill/>
          <a:ln w="25400" cap="flat">
            <a:solidFill>
              <a:srgbClr val="0070C0"/>
            </a:solidFill>
            <a:prstDash val="solid"/>
            <a:miter lim="800000"/>
            <a:headEnd type="none" w="med" len="med"/>
            <a:tailEnd type="none" w="med" len="med"/>
          </a:ln>
        </p:spPr>
        <p:txBody>
          <a:bodyPr lIns="0" tIns="0" rIns="0" bIns="0" anchor="ct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zh-CN" altLang="en-US" sz="1800" dirty="0">
                <a:solidFill>
                  <a:srgbClr val="0070C0"/>
                </a:solidFill>
                <a:effectLst>
                  <a:outerShdw blurRad="38100" dist="38100" dir="2700000" algn="tl">
                    <a:srgbClr val="FFFFFF"/>
                  </a:outerShdw>
                </a:effectLst>
                <a:latin typeface="微软雅黑" panose="020B0503020204020204" pitchFamily="34" charset="-122"/>
                <a:ea typeface="微软雅黑" panose="020B0503020204020204" pitchFamily="34" charset="-122"/>
              </a:rPr>
              <a:t>混合云</a:t>
            </a:r>
          </a:p>
        </p:txBody>
      </p:sp>
      <p:sp>
        <p:nvSpPr>
          <p:cNvPr id="12" name="Rectangle 6"/>
          <p:cNvSpPr>
            <a:spLocks/>
          </p:cNvSpPr>
          <p:nvPr/>
        </p:nvSpPr>
        <p:spPr bwMode="auto">
          <a:xfrm>
            <a:off x="420455" y="5437210"/>
            <a:ext cx="2193206" cy="4129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r>
              <a:rPr lang="zh-CN" altLang="en-US" sz="1400" dirty="0">
                <a:latin typeface="微软雅黑" panose="020B0503020204020204" pitchFamily="34" charset="-122"/>
                <a:ea typeface="微软雅黑" panose="020B0503020204020204" pitchFamily="34" charset="-122"/>
              </a:rPr>
              <a:t>由两种或者更多不同云部署模型组成的云环境</a:t>
            </a:r>
          </a:p>
        </p:txBody>
      </p:sp>
      <p:sp>
        <p:nvSpPr>
          <p:cNvPr id="3" name="灯片编号占位符 2"/>
          <p:cNvSpPr>
            <a:spLocks noGrp="1"/>
          </p:cNvSpPr>
          <p:nvPr>
            <p:ph type="sldNum" sz="quarter" idx="12"/>
          </p:nvPr>
        </p:nvSpPr>
        <p:spPr/>
        <p:txBody>
          <a:bodyPr/>
          <a:lstStyle/>
          <a:p>
            <a:fld id="{60B2550D-72F3-4A8E-829C-1304F08F0036}" type="slidenum">
              <a:rPr lang="zh-CN" altLang="en-US" smtClean="0"/>
              <a:t>26</a:t>
            </a:fld>
            <a:endParaRPr lang="zh-CN" altLang="en-US"/>
          </a:p>
        </p:txBody>
      </p:sp>
      <p:pic>
        <p:nvPicPr>
          <p:cNvPr id="20" name="图片 19">
            <a:extLst>
              <a:ext uri="{FF2B5EF4-FFF2-40B4-BE49-F238E27FC236}">
                <a16:creationId xmlns:a16="http://schemas.microsoft.com/office/drawing/2014/main" id="{978D2C0B-8D32-4011-9B6B-FD35E56D2359}"/>
              </a:ext>
            </a:extLst>
          </p:cNvPr>
          <p:cNvPicPr>
            <a:picLocks noChangeAspect="1"/>
          </p:cNvPicPr>
          <p:nvPr/>
        </p:nvPicPr>
        <p:blipFill>
          <a:blip r:embed="rId2"/>
          <a:stretch>
            <a:fillRect/>
          </a:stretch>
        </p:blipFill>
        <p:spPr>
          <a:xfrm>
            <a:off x="2905844" y="1799945"/>
            <a:ext cx="6005777" cy="3551893"/>
          </a:xfrm>
          <a:prstGeom prst="rect">
            <a:avLst/>
          </a:prstGeom>
        </p:spPr>
      </p:pic>
      <p:sp>
        <p:nvSpPr>
          <p:cNvPr id="4" name="矩形 3">
            <a:extLst>
              <a:ext uri="{FF2B5EF4-FFF2-40B4-BE49-F238E27FC236}">
                <a16:creationId xmlns:a16="http://schemas.microsoft.com/office/drawing/2014/main" id="{03F53751-F51E-4A44-ACBE-629FADAA67C8}"/>
              </a:ext>
            </a:extLst>
          </p:cNvPr>
          <p:cNvSpPr/>
          <p:nvPr/>
        </p:nvSpPr>
        <p:spPr>
          <a:xfrm>
            <a:off x="195943" y="2183363"/>
            <a:ext cx="2537926" cy="1325376"/>
          </a:xfrm>
          <a:prstGeom prst="rect">
            <a:avLst/>
          </a:prstGeom>
          <a:gradFill flip="none" rotWithShape="1">
            <a:gsLst>
              <a:gs pos="0">
                <a:schemeClr val="accent3">
                  <a:lumMod val="5000"/>
                  <a:lumOff val="95000"/>
                  <a:alpha val="50000"/>
                </a:schemeClr>
              </a:gs>
              <a:gs pos="0">
                <a:schemeClr val="accent3">
                  <a:lumMod val="45000"/>
                  <a:lumOff val="55000"/>
                  <a:alpha val="68000"/>
                </a:schemeClr>
              </a:gs>
              <a:gs pos="27000">
                <a:schemeClr val="accent3">
                  <a:lumMod val="45000"/>
                  <a:lumOff val="55000"/>
                  <a:alpha val="72000"/>
                </a:schemeClr>
              </a:gs>
              <a:gs pos="65000">
                <a:schemeClr val="accent3">
                  <a:lumMod val="30000"/>
                  <a:lumOff val="70000"/>
                  <a:alpha val="78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7510246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云计算的特征与分类（</a:t>
            </a:r>
            <a:r>
              <a:rPr lang="en-US" altLang="zh-CN" dirty="0"/>
              <a:t>4</a:t>
            </a:r>
            <a:r>
              <a:rPr lang="zh-CN" altLang="en-US" dirty="0"/>
              <a:t>）</a:t>
            </a:r>
            <a:r>
              <a:rPr lang="en-US" altLang="zh-CN" dirty="0"/>
              <a:t>—</a:t>
            </a:r>
            <a:r>
              <a:rPr lang="zh-CN" altLang="en-US" dirty="0"/>
              <a:t>云的服务模型</a:t>
            </a:r>
          </a:p>
        </p:txBody>
      </p:sp>
      <p:sp>
        <p:nvSpPr>
          <p:cNvPr id="4" name="矩形 3"/>
          <p:cNvSpPr/>
          <p:nvPr/>
        </p:nvSpPr>
        <p:spPr>
          <a:xfrm>
            <a:off x="1853705" y="1876950"/>
            <a:ext cx="3534184" cy="1138794"/>
          </a:xfrm>
          <a:prstGeom prst="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rgbClr val="0070C0"/>
                </a:solidFill>
                <a:latin typeface="微软雅黑" panose="020B0503020204020204" pitchFamily="34" charset="-122"/>
                <a:ea typeface="微软雅黑" panose="020B0503020204020204" pitchFamily="34" charset="-122"/>
              </a:rPr>
              <a:t>软件作为服务</a:t>
            </a:r>
            <a:endParaRPr lang="en-US" altLang="zh-CN" b="1" dirty="0">
              <a:solidFill>
                <a:srgbClr val="0070C0"/>
              </a:solidFill>
              <a:latin typeface="微软雅黑" panose="020B0503020204020204" pitchFamily="34" charset="-122"/>
              <a:ea typeface="微软雅黑" panose="020B0503020204020204" pitchFamily="34" charset="-122"/>
            </a:endParaRPr>
          </a:p>
          <a:p>
            <a:pPr algn="ctr"/>
            <a:r>
              <a:rPr lang="en-US" altLang="zh-CN" sz="1600" dirty="0">
                <a:solidFill>
                  <a:srgbClr val="0070C0"/>
                </a:solidFill>
                <a:latin typeface="微软雅黑" panose="020B0503020204020204" pitchFamily="34" charset="-122"/>
                <a:ea typeface="微软雅黑" panose="020B0503020204020204" pitchFamily="34" charset="-122"/>
              </a:rPr>
              <a:t>SaaS (Software as a Service)</a:t>
            </a:r>
          </a:p>
          <a:p>
            <a:pPr algn="ctr"/>
            <a:r>
              <a:rPr lang="zh-CN" altLang="en-US" sz="1600" dirty="0">
                <a:solidFill>
                  <a:schemeClr val="tx1"/>
                </a:solidFill>
                <a:latin typeface="微软雅黑" panose="020B0503020204020204" pitchFamily="34" charset="-122"/>
                <a:ea typeface="微软雅黑" panose="020B0503020204020204" pitchFamily="34" charset="-122"/>
              </a:rPr>
              <a:t>如：</a:t>
            </a:r>
            <a:r>
              <a:rPr lang="en-US" altLang="zh-CN" sz="1600" dirty="0">
                <a:solidFill>
                  <a:schemeClr val="tx1"/>
                </a:solidFill>
                <a:latin typeface="微软雅黑" panose="020B0503020204020204" pitchFamily="34" charset="-122"/>
                <a:ea typeface="微软雅黑" panose="020B0503020204020204" pitchFamily="34" charset="-122"/>
              </a:rPr>
              <a:t>Salesforce online CRM</a:t>
            </a:r>
            <a:endParaRPr lang="zh-CN" altLang="en-US" sz="1600" dirty="0">
              <a:solidFill>
                <a:schemeClr val="tx1"/>
              </a:solidFill>
              <a:latin typeface="微软雅黑" panose="020B0503020204020204" pitchFamily="34" charset="-122"/>
              <a:ea typeface="微软雅黑" panose="020B0503020204020204" pitchFamily="34" charset="-122"/>
            </a:endParaRPr>
          </a:p>
        </p:txBody>
      </p:sp>
      <p:sp>
        <p:nvSpPr>
          <p:cNvPr id="5" name="矩形 4"/>
          <p:cNvSpPr/>
          <p:nvPr/>
        </p:nvSpPr>
        <p:spPr>
          <a:xfrm>
            <a:off x="1853705" y="3015744"/>
            <a:ext cx="3534184" cy="1138794"/>
          </a:xfrm>
          <a:prstGeom prst="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rgbClr val="0070C0"/>
                </a:solidFill>
                <a:latin typeface="微软雅黑" panose="020B0503020204020204" pitchFamily="34" charset="-122"/>
                <a:ea typeface="微软雅黑" panose="020B0503020204020204" pitchFamily="34" charset="-122"/>
              </a:rPr>
              <a:t>平台作为服务</a:t>
            </a:r>
            <a:endParaRPr lang="en-US" altLang="zh-CN" b="1" dirty="0">
              <a:solidFill>
                <a:srgbClr val="0070C0"/>
              </a:solidFill>
              <a:latin typeface="微软雅黑" panose="020B0503020204020204" pitchFamily="34" charset="-122"/>
              <a:ea typeface="微软雅黑" panose="020B0503020204020204" pitchFamily="34" charset="-122"/>
            </a:endParaRPr>
          </a:p>
          <a:p>
            <a:pPr algn="ctr"/>
            <a:r>
              <a:rPr lang="en-US" altLang="zh-CN" sz="1600" dirty="0">
                <a:solidFill>
                  <a:srgbClr val="0070C0"/>
                </a:solidFill>
                <a:latin typeface="微软雅黑" panose="020B0503020204020204" pitchFamily="34" charset="-122"/>
                <a:ea typeface="微软雅黑" panose="020B0503020204020204" pitchFamily="34" charset="-122"/>
              </a:rPr>
              <a:t>PaaS (Platform as a Service)</a:t>
            </a:r>
          </a:p>
          <a:p>
            <a:pPr algn="ctr"/>
            <a:r>
              <a:rPr lang="zh-CN" altLang="en-US" sz="1600" dirty="0">
                <a:solidFill>
                  <a:schemeClr val="tx1"/>
                </a:solidFill>
                <a:latin typeface="微软雅黑" panose="020B0503020204020204" pitchFamily="34" charset="-122"/>
                <a:ea typeface="微软雅黑" panose="020B0503020204020204" pitchFamily="34" charset="-122"/>
              </a:rPr>
              <a:t>如：</a:t>
            </a:r>
            <a:r>
              <a:rPr lang="en-US" altLang="zh-CN" sz="1600" dirty="0">
                <a:solidFill>
                  <a:schemeClr val="tx1"/>
                </a:solidFill>
                <a:latin typeface="微软雅黑" panose="020B0503020204020204" pitchFamily="34" charset="-122"/>
                <a:ea typeface="微软雅黑" panose="020B0503020204020204" pitchFamily="34" charset="-122"/>
              </a:rPr>
              <a:t>Google App Engine,</a:t>
            </a:r>
          </a:p>
          <a:p>
            <a:pPr algn="ctr"/>
            <a:r>
              <a:rPr lang="en-US" altLang="zh-CN" sz="1600" dirty="0">
                <a:solidFill>
                  <a:schemeClr val="tx1"/>
                </a:solidFill>
                <a:latin typeface="微软雅黑" panose="020B0503020204020204" pitchFamily="34" charset="-122"/>
                <a:ea typeface="微软雅黑" panose="020B0503020204020204" pitchFamily="34" charset="-122"/>
              </a:rPr>
              <a:t>        Microsoft Windows Azure</a:t>
            </a:r>
            <a:endParaRPr lang="zh-CN" altLang="en-US" sz="1600" dirty="0">
              <a:solidFill>
                <a:schemeClr val="tx1"/>
              </a:solidFill>
              <a:latin typeface="微软雅黑" panose="020B0503020204020204" pitchFamily="34" charset="-122"/>
              <a:ea typeface="微软雅黑" panose="020B0503020204020204" pitchFamily="34" charset="-122"/>
            </a:endParaRPr>
          </a:p>
        </p:txBody>
      </p:sp>
      <p:sp>
        <p:nvSpPr>
          <p:cNvPr id="6" name="矩形 5"/>
          <p:cNvSpPr/>
          <p:nvPr/>
        </p:nvSpPr>
        <p:spPr>
          <a:xfrm>
            <a:off x="1853705" y="4154538"/>
            <a:ext cx="3534184" cy="1138794"/>
          </a:xfrm>
          <a:prstGeom prst="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rgbClr val="0070C0"/>
                </a:solidFill>
                <a:latin typeface="微软雅黑" panose="020B0503020204020204" pitchFamily="34" charset="-122"/>
                <a:ea typeface="微软雅黑" panose="020B0503020204020204" pitchFamily="34" charset="-122"/>
              </a:rPr>
              <a:t>基础设施作为服务</a:t>
            </a:r>
            <a:endParaRPr lang="en-US" altLang="zh-CN" b="1" dirty="0">
              <a:solidFill>
                <a:srgbClr val="0070C0"/>
              </a:solidFill>
              <a:latin typeface="微软雅黑" panose="020B0503020204020204" pitchFamily="34" charset="-122"/>
              <a:ea typeface="微软雅黑" panose="020B0503020204020204" pitchFamily="34" charset="-122"/>
            </a:endParaRPr>
          </a:p>
          <a:p>
            <a:pPr algn="ctr"/>
            <a:r>
              <a:rPr lang="en-US" altLang="zh-CN" sz="1600" dirty="0">
                <a:solidFill>
                  <a:srgbClr val="0070C0"/>
                </a:solidFill>
                <a:latin typeface="微软雅黑" panose="020B0503020204020204" pitchFamily="34" charset="-122"/>
                <a:ea typeface="微软雅黑" panose="020B0503020204020204" pitchFamily="34" charset="-122"/>
              </a:rPr>
              <a:t>IaaS (Infrastructure as a Service)</a:t>
            </a:r>
          </a:p>
          <a:p>
            <a:pPr algn="ctr"/>
            <a:r>
              <a:rPr lang="zh-CN" altLang="en-US" sz="1600" dirty="0">
                <a:solidFill>
                  <a:schemeClr val="tx1"/>
                </a:solidFill>
                <a:latin typeface="微软雅黑" panose="020B0503020204020204" pitchFamily="34" charset="-122"/>
                <a:ea typeface="微软雅黑" panose="020B0503020204020204" pitchFamily="34" charset="-122"/>
              </a:rPr>
              <a:t>如：</a:t>
            </a:r>
            <a:r>
              <a:rPr lang="en-US" altLang="zh-CN" sz="1600" dirty="0">
                <a:solidFill>
                  <a:schemeClr val="tx1"/>
                </a:solidFill>
                <a:latin typeface="微软雅黑" panose="020B0503020204020204" pitchFamily="34" charset="-122"/>
                <a:ea typeface="微软雅黑" panose="020B0503020204020204" pitchFamily="34" charset="-122"/>
              </a:rPr>
              <a:t>Amazon EC2/S3</a:t>
            </a:r>
            <a:endParaRPr lang="zh-CN" altLang="en-US" sz="1600" dirty="0">
              <a:solidFill>
                <a:schemeClr val="tx1"/>
              </a:solidFill>
              <a:latin typeface="微软雅黑" panose="020B0503020204020204" pitchFamily="34" charset="-122"/>
              <a:ea typeface="微软雅黑" panose="020B0503020204020204" pitchFamily="34" charset="-122"/>
            </a:endParaRPr>
          </a:p>
        </p:txBody>
      </p:sp>
      <p:sp>
        <p:nvSpPr>
          <p:cNvPr id="7" name="上下箭头 6"/>
          <p:cNvSpPr/>
          <p:nvPr/>
        </p:nvSpPr>
        <p:spPr>
          <a:xfrm>
            <a:off x="821499" y="1876950"/>
            <a:ext cx="521713" cy="3416382"/>
          </a:xfrm>
          <a:prstGeom prst="upDownArrow">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8" name="矩形 7"/>
          <p:cNvSpPr/>
          <p:nvPr/>
        </p:nvSpPr>
        <p:spPr>
          <a:xfrm>
            <a:off x="749887" y="1472110"/>
            <a:ext cx="664936" cy="404840"/>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b="1" dirty="0">
                <a:solidFill>
                  <a:schemeClr val="tx1"/>
                </a:solidFill>
                <a:latin typeface="微软雅黑" panose="020B0503020204020204" pitchFamily="34" charset="-122"/>
                <a:ea typeface="微软雅黑" panose="020B0503020204020204" pitchFamily="34" charset="-122"/>
              </a:rPr>
              <a:t>专用</a:t>
            </a:r>
          </a:p>
        </p:txBody>
      </p:sp>
      <p:sp>
        <p:nvSpPr>
          <p:cNvPr id="9" name="矩形 8"/>
          <p:cNvSpPr/>
          <p:nvPr/>
        </p:nvSpPr>
        <p:spPr>
          <a:xfrm>
            <a:off x="749887" y="5293332"/>
            <a:ext cx="664936" cy="404840"/>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b="1" dirty="0">
                <a:solidFill>
                  <a:schemeClr val="tx1"/>
                </a:solidFill>
                <a:latin typeface="微软雅黑" panose="020B0503020204020204" pitchFamily="34" charset="-122"/>
                <a:ea typeface="微软雅黑" panose="020B0503020204020204" pitchFamily="34" charset="-122"/>
              </a:rPr>
              <a:t>通用</a:t>
            </a:r>
          </a:p>
        </p:txBody>
      </p:sp>
      <p:grpSp>
        <p:nvGrpSpPr>
          <p:cNvPr id="10" name="组合 9"/>
          <p:cNvGrpSpPr/>
          <p:nvPr/>
        </p:nvGrpSpPr>
        <p:grpSpPr>
          <a:xfrm>
            <a:off x="5779437" y="1942555"/>
            <a:ext cx="2804344" cy="3285172"/>
            <a:chOff x="1111516" y="1673714"/>
            <a:chExt cx="3196828" cy="3902273"/>
          </a:xfrm>
        </p:grpSpPr>
        <p:sp>
          <p:nvSpPr>
            <p:cNvPr id="11" name="AutoShape 1"/>
            <p:cNvSpPr>
              <a:spLocks/>
            </p:cNvSpPr>
            <p:nvPr/>
          </p:nvSpPr>
          <p:spPr bwMode="auto">
            <a:xfrm rot="16210370" flipH="1">
              <a:off x="3580574" y="2544358"/>
              <a:ext cx="589359" cy="401836"/>
            </a:xfrm>
            <a:prstGeom prst="rightArrow">
              <a:avLst>
                <a:gd name="adj1" fmla="val 40954"/>
                <a:gd name="adj2" fmla="val 75106"/>
              </a:avLst>
            </a:prstGeom>
            <a:solidFill>
              <a:schemeClr val="accent1"/>
            </a:solidFill>
            <a:ln w="25400" cap="flat">
              <a:solidFill>
                <a:srgbClr val="FF8000"/>
              </a:solidFill>
              <a:prstDash val="solid"/>
              <a:miter lim="800000"/>
              <a:headEnd type="none" w="med" len="med"/>
              <a:tailEnd type="none" w="med" len="med"/>
            </a:ln>
          </p:spPr>
          <p:txBody>
            <a:bodyPr lIns="0" tIns="0" rIns="0" bIns="0"/>
            <a:lstStyle/>
            <a:p>
              <a:endParaRPr lang="zh-CN" altLang="en-US" sz="1266">
                <a:latin typeface="微软雅黑" panose="020B0503020204020204" pitchFamily="34" charset="-122"/>
                <a:ea typeface="微软雅黑" panose="020B0503020204020204" pitchFamily="34" charset="-122"/>
              </a:endParaRPr>
            </a:p>
          </p:txBody>
        </p:sp>
        <p:sp>
          <p:nvSpPr>
            <p:cNvPr id="12" name="AutoShape 4"/>
            <p:cNvSpPr>
              <a:spLocks/>
            </p:cNvSpPr>
            <p:nvPr/>
          </p:nvSpPr>
          <p:spPr bwMode="auto">
            <a:xfrm>
              <a:off x="1111516" y="4415128"/>
              <a:ext cx="2027039" cy="651867"/>
            </a:xfrm>
            <a:prstGeom prst="roundRect">
              <a:avLst>
                <a:gd name="adj" fmla="val 20546"/>
              </a:avLst>
            </a:prstGeom>
            <a:solidFill>
              <a:srgbClr val="800000"/>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nchor="ct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altLang="zh-CN" sz="2000" b="1" dirty="0">
                  <a:solidFill>
                    <a:srgbClr val="FFFFFF"/>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IaaS</a:t>
              </a:r>
            </a:p>
          </p:txBody>
        </p:sp>
        <p:sp>
          <p:nvSpPr>
            <p:cNvPr id="13" name="AutoShape 5"/>
            <p:cNvSpPr>
              <a:spLocks/>
            </p:cNvSpPr>
            <p:nvPr/>
          </p:nvSpPr>
          <p:spPr bwMode="auto">
            <a:xfrm rot="-5389630">
              <a:off x="555642" y="3214085"/>
              <a:ext cx="1928813" cy="401836"/>
            </a:xfrm>
            <a:prstGeom prst="rightArrow">
              <a:avLst>
                <a:gd name="adj1" fmla="val 40954"/>
                <a:gd name="adj2" fmla="val 75111"/>
              </a:avLst>
            </a:prstGeom>
            <a:solidFill>
              <a:srgbClr val="FF8000"/>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zh-CN" altLang="en-US" sz="1266">
                <a:latin typeface="微软雅黑" panose="020B0503020204020204" pitchFamily="34" charset="-122"/>
                <a:ea typeface="微软雅黑" panose="020B0503020204020204" pitchFamily="34" charset="-122"/>
              </a:endParaRPr>
            </a:p>
          </p:txBody>
        </p:sp>
        <p:sp>
          <p:nvSpPr>
            <p:cNvPr id="14" name="AutoShape 6"/>
            <p:cNvSpPr>
              <a:spLocks/>
            </p:cNvSpPr>
            <p:nvPr/>
          </p:nvSpPr>
          <p:spPr bwMode="auto">
            <a:xfrm>
              <a:off x="1111516" y="1673714"/>
              <a:ext cx="3178969" cy="732234"/>
            </a:xfrm>
            <a:prstGeom prst="roundRect">
              <a:avLst>
                <a:gd name="adj" fmla="val 18292"/>
              </a:avLst>
            </a:prstGeom>
            <a:solidFill>
              <a:srgbClr val="0064C7"/>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nchor="ct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zh-CN" altLang="en-US" sz="2000" b="1" dirty="0">
                  <a:solidFill>
                    <a:srgbClr val="FFFFFF"/>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服务</a:t>
              </a:r>
            </a:p>
          </p:txBody>
        </p:sp>
        <p:sp>
          <p:nvSpPr>
            <p:cNvPr id="15" name="AutoShape 7"/>
            <p:cNvSpPr>
              <a:spLocks/>
            </p:cNvSpPr>
            <p:nvPr/>
          </p:nvSpPr>
          <p:spPr bwMode="auto">
            <a:xfrm rot="-5389630">
              <a:off x="1722083" y="2870292"/>
              <a:ext cx="1259086" cy="401836"/>
            </a:xfrm>
            <a:prstGeom prst="rightArrow">
              <a:avLst>
                <a:gd name="adj1" fmla="val 40954"/>
                <a:gd name="adj2" fmla="val 75113"/>
              </a:avLst>
            </a:prstGeom>
            <a:solidFill>
              <a:srgbClr val="FF8000"/>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zh-CN" altLang="en-US" sz="1266">
                <a:latin typeface="微软雅黑" panose="020B0503020204020204" pitchFamily="34" charset="-122"/>
                <a:ea typeface="微软雅黑" panose="020B0503020204020204" pitchFamily="34" charset="-122"/>
              </a:endParaRPr>
            </a:p>
          </p:txBody>
        </p:sp>
        <p:sp>
          <p:nvSpPr>
            <p:cNvPr id="16" name="AutoShape 8"/>
            <p:cNvSpPr>
              <a:spLocks/>
            </p:cNvSpPr>
            <p:nvPr/>
          </p:nvSpPr>
          <p:spPr bwMode="auto">
            <a:xfrm>
              <a:off x="3165344" y="3959714"/>
              <a:ext cx="607219" cy="1107281"/>
            </a:xfrm>
            <a:prstGeom prst="roundRect">
              <a:avLst>
                <a:gd name="adj" fmla="val 22056"/>
              </a:avLst>
            </a:prstGeom>
            <a:solidFill>
              <a:srgbClr val="008000"/>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zh-CN" altLang="en-US" sz="1266">
                <a:latin typeface="微软雅黑" panose="020B0503020204020204" pitchFamily="34" charset="-122"/>
                <a:ea typeface="微软雅黑" panose="020B0503020204020204" pitchFamily="34" charset="-122"/>
              </a:endParaRPr>
            </a:p>
          </p:txBody>
        </p:sp>
        <p:sp>
          <p:nvSpPr>
            <p:cNvPr id="17" name="AutoShape 9"/>
            <p:cNvSpPr>
              <a:spLocks/>
            </p:cNvSpPr>
            <p:nvPr/>
          </p:nvSpPr>
          <p:spPr bwMode="auto">
            <a:xfrm>
              <a:off x="3808281" y="3415003"/>
              <a:ext cx="482203" cy="1651992"/>
            </a:xfrm>
            <a:prstGeom prst="roundRect">
              <a:avLst>
                <a:gd name="adj" fmla="val 27778"/>
              </a:avLst>
            </a:prstGeom>
            <a:solidFill>
              <a:srgbClr val="400080"/>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zh-CN" altLang="en-US" sz="1266">
                <a:latin typeface="微软雅黑" panose="020B0503020204020204" pitchFamily="34" charset="-122"/>
                <a:ea typeface="微软雅黑" panose="020B0503020204020204" pitchFamily="34" charset="-122"/>
              </a:endParaRPr>
            </a:p>
          </p:txBody>
        </p:sp>
        <p:sp>
          <p:nvSpPr>
            <p:cNvPr id="18" name="AutoShape 10"/>
            <p:cNvSpPr>
              <a:spLocks/>
            </p:cNvSpPr>
            <p:nvPr/>
          </p:nvSpPr>
          <p:spPr bwMode="auto">
            <a:xfrm>
              <a:off x="2602773" y="3057815"/>
              <a:ext cx="1687711" cy="651867"/>
            </a:xfrm>
            <a:prstGeom prst="roundRect">
              <a:avLst>
                <a:gd name="adj" fmla="val 20546"/>
              </a:avLst>
            </a:prstGeom>
            <a:solidFill>
              <a:srgbClr val="400080"/>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nchor="ct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altLang="zh-CN" sz="2000" b="1" dirty="0">
                  <a:solidFill>
                    <a:srgbClr val="FFFFFF"/>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SaaS</a:t>
              </a:r>
            </a:p>
          </p:txBody>
        </p:sp>
        <p:sp>
          <p:nvSpPr>
            <p:cNvPr id="19" name="AutoShape 11"/>
            <p:cNvSpPr>
              <a:spLocks/>
            </p:cNvSpPr>
            <p:nvPr/>
          </p:nvSpPr>
          <p:spPr bwMode="auto">
            <a:xfrm>
              <a:off x="1861609" y="3736471"/>
              <a:ext cx="1910953" cy="651867"/>
            </a:xfrm>
            <a:prstGeom prst="roundRect">
              <a:avLst>
                <a:gd name="adj" fmla="val 20546"/>
              </a:avLst>
            </a:prstGeom>
            <a:solidFill>
              <a:srgbClr val="008000"/>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nchor="ct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altLang="zh-CN" sz="2000" b="1" dirty="0">
                  <a:solidFill>
                    <a:srgbClr val="FFFFFF"/>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PaaS</a:t>
              </a:r>
            </a:p>
          </p:txBody>
        </p:sp>
        <p:sp>
          <p:nvSpPr>
            <p:cNvPr id="20" name="AutoShape 12"/>
            <p:cNvSpPr>
              <a:spLocks/>
            </p:cNvSpPr>
            <p:nvPr/>
          </p:nvSpPr>
          <p:spPr bwMode="auto">
            <a:xfrm rot="-5389630">
              <a:off x="3011307" y="2517569"/>
              <a:ext cx="589359" cy="401836"/>
            </a:xfrm>
            <a:prstGeom prst="rightArrow">
              <a:avLst>
                <a:gd name="adj1" fmla="val 40954"/>
                <a:gd name="adj2" fmla="val 75106"/>
              </a:avLst>
            </a:prstGeom>
            <a:solidFill>
              <a:srgbClr val="FF8000"/>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zh-CN" altLang="en-US" sz="1266">
                <a:latin typeface="微软雅黑" panose="020B0503020204020204" pitchFamily="34" charset="-122"/>
                <a:ea typeface="微软雅黑" panose="020B0503020204020204" pitchFamily="34" charset="-122"/>
              </a:endParaRPr>
            </a:p>
          </p:txBody>
        </p:sp>
        <p:sp>
          <p:nvSpPr>
            <p:cNvPr id="21" name="Rectangle 13"/>
            <p:cNvSpPr>
              <a:spLocks/>
            </p:cNvSpPr>
            <p:nvPr/>
          </p:nvSpPr>
          <p:spPr bwMode="auto">
            <a:xfrm>
              <a:off x="1129375" y="5138432"/>
              <a:ext cx="3178969" cy="4375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altLang="zh-CN" sz="2000" b="1" dirty="0" err="1">
                  <a:latin typeface="微软雅黑" panose="020B0503020204020204" pitchFamily="34" charset="-122"/>
                  <a:ea typeface="微软雅黑" panose="020B0503020204020204" pitchFamily="34" charset="-122"/>
                </a:rPr>
                <a:t>aaS</a:t>
              </a:r>
              <a:r>
                <a:rPr lang="en-US" altLang="zh-CN" sz="2000" b="1" dirty="0">
                  <a:latin typeface="微软雅黑" panose="020B0503020204020204" pitchFamily="34" charset="-122"/>
                  <a:ea typeface="微软雅黑" panose="020B0503020204020204" pitchFamily="34" charset="-122"/>
                </a:rPr>
                <a:t> = as a Service</a:t>
              </a:r>
            </a:p>
          </p:txBody>
        </p:sp>
        <p:sp>
          <p:nvSpPr>
            <p:cNvPr id="22" name="Rectangle 15"/>
            <p:cNvSpPr>
              <a:spLocks/>
            </p:cNvSpPr>
            <p:nvPr/>
          </p:nvSpPr>
          <p:spPr bwMode="auto">
            <a:xfrm>
              <a:off x="3263570" y="2700628"/>
              <a:ext cx="607219" cy="321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zh-CN" altLang="en-US" sz="1687">
                  <a:latin typeface="微软雅黑" panose="020B0503020204020204" pitchFamily="34" charset="-122"/>
                  <a:ea typeface="微软雅黑" panose="020B0503020204020204" pitchFamily="34" charset="-122"/>
                </a:rPr>
                <a:t>软件</a:t>
              </a:r>
            </a:p>
          </p:txBody>
        </p:sp>
        <p:sp>
          <p:nvSpPr>
            <p:cNvPr id="23" name="AutoShape 16"/>
            <p:cNvSpPr>
              <a:spLocks/>
            </p:cNvSpPr>
            <p:nvPr/>
          </p:nvSpPr>
          <p:spPr bwMode="auto">
            <a:xfrm rot="16210370" flipH="1">
              <a:off x="2248935" y="2874757"/>
              <a:ext cx="1232297" cy="401836"/>
            </a:xfrm>
            <a:prstGeom prst="rightArrow">
              <a:avLst>
                <a:gd name="adj1" fmla="val 40954"/>
                <a:gd name="adj2" fmla="val 75105"/>
              </a:avLst>
            </a:prstGeom>
            <a:solidFill>
              <a:schemeClr val="accent1"/>
            </a:solidFill>
            <a:ln w="25400" cap="flat">
              <a:solidFill>
                <a:srgbClr val="FF8000"/>
              </a:solidFill>
              <a:prstDash val="solid"/>
              <a:miter lim="800000"/>
              <a:headEnd type="none" w="med" len="med"/>
              <a:tailEnd type="none" w="med" len="med"/>
            </a:ln>
          </p:spPr>
          <p:txBody>
            <a:bodyPr lIns="0" tIns="0" rIns="0" bIns="0"/>
            <a:lstStyle/>
            <a:p>
              <a:endParaRPr lang="zh-CN" altLang="en-US" sz="1266">
                <a:latin typeface="微软雅黑" panose="020B0503020204020204" pitchFamily="34" charset="-122"/>
                <a:ea typeface="微软雅黑" panose="020B0503020204020204" pitchFamily="34" charset="-122"/>
              </a:endParaRPr>
            </a:p>
          </p:txBody>
        </p:sp>
        <p:sp>
          <p:nvSpPr>
            <p:cNvPr id="24" name="Rectangle 17"/>
            <p:cNvSpPr>
              <a:spLocks/>
            </p:cNvSpPr>
            <p:nvPr/>
          </p:nvSpPr>
          <p:spPr bwMode="auto">
            <a:xfrm>
              <a:off x="2308094" y="2687233"/>
              <a:ext cx="607219" cy="321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zh-CN" altLang="en-US" sz="1687">
                  <a:latin typeface="微软雅黑" panose="020B0503020204020204" pitchFamily="34" charset="-122"/>
                  <a:ea typeface="微软雅黑" panose="020B0503020204020204" pitchFamily="34" charset="-122"/>
                </a:rPr>
                <a:t>工具</a:t>
              </a:r>
            </a:p>
          </p:txBody>
        </p:sp>
        <p:sp>
          <p:nvSpPr>
            <p:cNvPr id="25" name="AutoShape 18"/>
            <p:cNvSpPr>
              <a:spLocks/>
            </p:cNvSpPr>
            <p:nvPr/>
          </p:nvSpPr>
          <p:spPr bwMode="auto">
            <a:xfrm rot="16210370" flipH="1">
              <a:off x="1066867" y="3209620"/>
              <a:ext cx="1902023" cy="401836"/>
            </a:xfrm>
            <a:prstGeom prst="rightArrow">
              <a:avLst>
                <a:gd name="adj1" fmla="val 40954"/>
                <a:gd name="adj2" fmla="val 75120"/>
              </a:avLst>
            </a:prstGeom>
            <a:solidFill>
              <a:schemeClr val="accent1"/>
            </a:solidFill>
            <a:ln w="25400" cap="flat">
              <a:solidFill>
                <a:srgbClr val="FF8000"/>
              </a:solidFill>
              <a:prstDash val="solid"/>
              <a:miter lim="800000"/>
              <a:headEnd type="none" w="med" len="med"/>
              <a:tailEnd type="none" w="med" len="med"/>
            </a:ln>
          </p:spPr>
          <p:txBody>
            <a:bodyPr lIns="0" tIns="0" rIns="0" bIns="0"/>
            <a:lstStyle/>
            <a:p>
              <a:endParaRPr lang="zh-CN" altLang="en-US" sz="1266">
                <a:latin typeface="微软雅黑" panose="020B0503020204020204" pitchFamily="34" charset="-122"/>
                <a:ea typeface="微软雅黑" panose="020B0503020204020204" pitchFamily="34" charset="-122"/>
              </a:endParaRPr>
            </a:p>
          </p:txBody>
        </p:sp>
        <p:sp>
          <p:nvSpPr>
            <p:cNvPr id="26" name="Rectangle 19"/>
            <p:cNvSpPr>
              <a:spLocks/>
            </p:cNvSpPr>
            <p:nvPr/>
          </p:nvSpPr>
          <p:spPr bwMode="auto">
            <a:xfrm>
              <a:off x="1477633" y="2691698"/>
              <a:ext cx="607219" cy="830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altLang="zh-CN" sz="1687">
                  <a:latin typeface="微软雅黑" panose="020B0503020204020204" pitchFamily="34" charset="-122"/>
                  <a:ea typeface="微软雅黑" panose="020B0503020204020204" pitchFamily="34" charset="-122"/>
                </a:rPr>
                <a:t>CPU</a:t>
              </a:r>
            </a:p>
            <a:p>
              <a:pPr algn="ctr"/>
              <a:r>
                <a:rPr lang="zh-CN" altLang="en-US" sz="1687">
                  <a:latin typeface="微软雅黑" panose="020B0503020204020204" pitchFamily="34" charset="-122"/>
                  <a:ea typeface="微软雅黑" panose="020B0503020204020204" pitchFamily="34" charset="-122"/>
                </a:rPr>
                <a:t>内存</a:t>
              </a:r>
            </a:p>
            <a:p>
              <a:pPr algn="ctr"/>
              <a:r>
                <a:rPr lang="zh-CN" altLang="en-US" sz="1687">
                  <a:latin typeface="微软雅黑" panose="020B0503020204020204" pitchFamily="34" charset="-122"/>
                  <a:ea typeface="微软雅黑" panose="020B0503020204020204" pitchFamily="34" charset="-122"/>
                </a:rPr>
                <a:t>硬盘</a:t>
              </a:r>
            </a:p>
          </p:txBody>
        </p:sp>
      </p:grpSp>
      <p:sp>
        <p:nvSpPr>
          <p:cNvPr id="3" name="灯片编号占位符 2"/>
          <p:cNvSpPr>
            <a:spLocks noGrp="1"/>
          </p:cNvSpPr>
          <p:nvPr>
            <p:ph type="sldNum" sz="quarter" idx="12"/>
          </p:nvPr>
        </p:nvSpPr>
        <p:spPr/>
        <p:txBody>
          <a:bodyPr/>
          <a:lstStyle/>
          <a:p>
            <a:fld id="{60B2550D-72F3-4A8E-829C-1304F08F0036}" type="slidenum">
              <a:rPr lang="zh-CN" altLang="en-US" smtClean="0"/>
              <a:t>27</a:t>
            </a:fld>
            <a:endParaRPr lang="zh-CN" altLang="en-US"/>
          </a:p>
        </p:txBody>
      </p:sp>
    </p:spTree>
    <p:extLst>
      <p:ext uri="{BB962C8B-B14F-4D97-AF65-F5344CB8AC3E}">
        <p14:creationId xmlns:p14="http://schemas.microsoft.com/office/powerpoint/2010/main" val="41077489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IaaS</a:t>
            </a:r>
            <a:endParaRPr lang="zh-CN" altLang="en-US" dirty="0"/>
          </a:p>
        </p:txBody>
      </p:sp>
      <p:sp>
        <p:nvSpPr>
          <p:cNvPr id="3" name="内容占位符 2"/>
          <p:cNvSpPr>
            <a:spLocks noGrp="1"/>
          </p:cNvSpPr>
          <p:nvPr>
            <p:ph idx="1"/>
          </p:nvPr>
        </p:nvSpPr>
        <p:spPr/>
        <p:txBody>
          <a:bodyPr/>
          <a:lstStyle/>
          <a:p>
            <a:r>
              <a:rPr lang="zh-CN" altLang="en-US" dirty="0"/>
              <a:t>指通过虚拟机方式对外提供计算、存储和网络能力</a:t>
            </a:r>
            <a:endParaRPr lang="en-US" altLang="zh-CN" dirty="0"/>
          </a:p>
          <a:p>
            <a:pPr lvl="1"/>
            <a:r>
              <a:rPr lang="zh-CN" altLang="en-US" dirty="0"/>
              <a:t>虚拟机安装操作系统，享有公网</a:t>
            </a:r>
            <a:r>
              <a:rPr lang="en-US" altLang="zh-CN" dirty="0"/>
              <a:t>IP</a:t>
            </a:r>
            <a:r>
              <a:rPr lang="zh-CN" altLang="en-US" dirty="0"/>
              <a:t>，使用公网访问虚拟机</a:t>
            </a:r>
            <a:endParaRPr lang="en-US" altLang="zh-CN" dirty="0"/>
          </a:p>
          <a:p>
            <a:pPr lvl="1"/>
            <a:r>
              <a:rPr lang="zh-CN" altLang="en-US" dirty="0"/>
              <a:t>额外租用存储设备挂载到虚拟机</a:t>
            </a:r>
            <a:endParaRPr lang="en-US" altLang="zh-CN" dirty="0"/>
          </a:p>
          <a:p>
            <a:pPr lvl="1"/>
            <a:r>
              <a:rPr lang="zh-CN" altLang="en-US" dirty="0"/>
              <a:t>多个虚拟机之间通过公用网络、私有网络进行通信（跳板机的使用）</a:t>
            </a:r>
            <a:endParaRPr lang="en-US" altLang="zh-CN" dirty="0"/>
          </a:p>
          <a:p>
            <a:endParaRPr lang="en-US" altLang="zh-CN" dirty="0"/>
          </a:p>
          <a:p>
            <a:r>
              <a:rPr lang="zh-CN" altLang="en-US" dirty="0"/>
              <a:t>类似租用独立的计算机</a:t>
            </a:r>
            <a:endParaRPr lang="en-US" altLang="zh-CN" dirty="0"/>
          </a:p>
          <a:p>
            <a:r>
              <a:rPr lang="zh-CN" altLang="en-US" dirty="0"/>
              <a:t>用户自行解决多台机器之间的协同问题</a:t>
            </a:r>
            <a:endParaRPr lang="en-US" altLang="zh-CN" dirty="0"/>
          </a:p>
          <a:p>
            <a:endParaRPr lang="en-US" altLang="zh-CN" dirty="0"/>
          </a:p>
          <a:p>
            <a:r>
              <a:rPr lang="zh-CN" altLang="en-US" dirty="0"/>
              <a:t>优势</a:t>
            </a:r>
            <a:endParaRPr lang="en-US" altLang="zh-CN" dirty="0"/>
          </a:p>
          <a:p>
            <a:pPr lvl="1"/>
            <a:r>
              <a:rPr lang="zh-CN" altLang="en-US" dirty="0"/>
              <a:t>允许用户动态申请和释放资源</a:t>
            </a:r>
            <a:endParaRPr lang="en-US" altLang="zh-CN" dirty="0"/>
          </a:p>
          <a:p>
            <a:pPr lvl="1"/>
            <a:r>
              <a:rPr lang="zh-CN" altLang="en-US" dirty="0"/>
              <a:t>按使用量计费</a:t>
            </a:r>
            <a:endParaRPr lang="en-US" altLang="zh-CN" dirty="0"/>
          </a:p>
          <a:p>
            <a:pPr lvl="1"/>
            <a:r>
              <a:rPr lang="zh-CN" altLang="en-US" dirty="0"/>
              <a:t>更高的资源使用效率（节能环保）</a:t>
            </a: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24704" y="2560714"/>
            <a:ext cx="3792697" cy="3495464"/>
          </a:xfrm>
          <a:prstGeom prst="rect">
            <a:avLst/>
          </a:prstGeom>
        </p:spPr>
      </p:pic>
      <p:sp>
        <p:nvSpPr>
          <p:cNvPr id="5" name="灯片编号占位符 4"/>
          <p:cNvSpPr>
            <a:spLocks noGrp="1"/>
          </p:cNvSpPr>
          <p:nvPr>
            <p:ph type="sldNum" sz="quarter" idx="12"/>
          </p:nvPr>
        </p:nvSpPr>
        <p:spPr/>
        <p:txBody>
          <a:bodyPr/>
          <a:lstStyle/>
          <a:p>
            <a:fld id="{60B2550D-72F3-4A8E-829C-1304F08F0036}" type="slidenum">
              <a:rPr lang="zh-CN" altLang="en-US" smtClean="0"/>
              <a:t>28</a:t>
            </a:fld>
            <a:endParaRPr lang="zh-CN" altLang="en-US"/>
          </a:p>
        </p:txBody>
      </p:sp>
    </p:spTree>
    <p:extLst>
      <p:ext uri="{BB962C8B-B14F-4D97-AF65-F5344CB8AC3E}">
        <p14:creationId xmlns:p14="http://schemas.microsoft.com/office/powerpoint/2010/main" val="31324189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20876" y="2926080"/>
            <a:ext cx="4623124" cy="3931921"/>
          </a:xfrm>
          <a:prstGeom prst="rect">
            <a:avLst/>
          </a:prstGeom>
        </p:spPr>
      </p:pic>
      <p:sp>
        <p:nvSpPr>
          <p:cNvPr id="2" name="标题 1"/>
          <p:cNvSpPr>
            <a:spLocks noGrp="1"/>
          </p:cNvSpPr>
          <p:nvPr>
            <p:ph type="title"/>
          </p:nvPr>
        </p:nvSpPr>
        <p:spPr/>
        <p:txBody>
          <a:bodyPr/>
          <a:lstStyle/>
          <a:p>
            <a:r>
              <a:rPr lang="en-US" altLang="zh-CN" dirty="0"/>
              <a:t>PaaS</a:t>
            </a:r>
            <a:endParaRPr lang="zh-CN" altLang="en-US" dirty="0"/>
          </a:p>
        </p:txBody>
      </p:sp>
      <p:sp>
        <p:nvSpPr>
          <p:cNvPr id="3" name="内容占位符 2"/>
          <p:cNvSpPr>
            <a:spLocks noGrp="1"/>
          </p:cNvSpPr>
          <p:nvPr>
            <p:ph idx="1"/>
          </p:nvPr>
        </p:nvSpPr>
        <p:spPr/>
        <p:txBody>
          <a:bodyPr/>
          <a:lstStyle/>
          <a:p>
            <a:r>
              <a:rPr lang="zh-CN" altLang="en-US" dirty="0"/>
              <a:t>提供用户应用程序的开发和运行环境，包括应用编程接口和运行平台等，支持应用从创建到运行整个生命周期需要的各种软硬件资源和工具。</a:t>
            </a:r>
            <a:endParaRPr lang="en-US" altLang="zh-CN" dirty="0"/>
          </a:p>
          <a:p>
            <a:pPr lvl="1"/>
            <a:r>
              <a:rPr lang="en-US" altLang="zh-CN" dirty="0"/>
              <a:t>——</a:t>
            </a:r>
            <a:r>
              <a:rPr lang="zh-CN" altLang="en-US" dirty="0"/>
              <a:t>经过封装的</a:t>
            </a:r>
            <a:r>
              <a:rPr lang="en-US" altLang="zh-CN" dirty="0"/>
              <a:t>IT</a:t>
            </a:r>
            <a:r>
              <a:rPr lang="zh-CN" altLang="en-US" dirty="0"/>
              <a:t>能力，或逻辑资源：数据库、文件系统和应用运行环境</a:t>
            </a:r>
            <a:endParaRPr lang="en-US" altLang="zh-CN" dirty="0"/>
          </a:p>
          <a:p>
            <a:pPr lvl="1"/>
            <a:r>
              <a:rPr lang="en-US" altLang="zh-CN" dirty="0"/>
              <a:t>——</a:t>
            </a:r>
            <a:r>
              <a:rPr lang="zh-CN" altLang="en-US" dirty="0"/>
              <a:t>主要面向软件开发者（包括应用服务上）</a:t>
            </a:r>
            <a:endParaRPr lang="en-US" altLang="zh-CN" dirty="0"/>
          </a:p>
          <a:p>
            <a:endParaRPr lang="en-US" altLang="zh-CN" dirty="0"/>
          </a:p>
          <a:p>
            <a:r>
              <a:rPr lang="en-US" altLang="zh-CN" dirty="0"/>
              <a:t>PaaS</a:t>
            </a:r>
            <a:r>
              <a:rPr lang="zh-CN" altLang="en-US" dirty="0"/>
              <a:t>自身负责资源的动态扩展和容错管理</a:t>
            </a:r>
            <a:endParaRPr lang="en-US" altLang="zh-CN" dirty="0"/>
          </a:p>
          <a:p>
            <a:r>
              <a:rPr lang="zh-CN" altLang="en-US" dirty="0"/>
              <a:t>用户无需考虑节点间的配合问题</a:t>
            </a:r>
            <a:endParaRPr lang="en-US" altLang="zh-CN" dirty="0"/>
          </a:p>
          <a:p>
            <a:r>
              <a:rPr lang="zh-CN" altLang="en-US" dirty="0"/>
              <a:t>用户自主权降低，需按照给定的编程环境和编程模型构建应用</a:t>
            </a:r>
            <a:endParaRPr lang="en-US" altLang="zh-CN" dirty="0"/>
          </a:p>
          <a:p>
            <a:endParaRPr lang="en-US" altLang="zh-CN" dirty="0"/>
          </a:p>
          <a:p>
            <a:r>
              <a:rPr lang="zh-CN" altLang="en-US" dirty="0"/>
              <a:t>类似</a:t>
            </a:r>
            <a:r>
              <a:rPr lang="en-US" altLang="zh-CN" dirty="0"/>
              <a:t>MPI (Message Passing Interface)</a:t>
            </a:r>
            <a:r>
              <a:rPr lang="zh-CN" altLang="en-US" dirty="0"/>
              <a:t>编程</a:t>
            </a:r>
            <a:endParaRPr lang="en-US" altLang="zh-CN" dirty="0"/>
          </a:p>
          <a:p>
            <a:pPr lvl="1"/>
            <a:r>
              <a:rPr lang="zh-CN" altLang="en-US" dirty="0"/>
              <a:t>只适用于解决模型特定的计算问题</a:t>
            </a:r>
          </a:p>
        </p:txBody>
      </p:sp>
      <p:sp>
        <p:nvSpPr>
          <p:cNvPr id="5" name="灯片编号占位符 4"/>
          <p:cNvSpPr>
            <a:spLocks noGrp="1"/>
          </p:cNvSpPr>
          <p:nvPr>
            <p:ph type="sldNum" sz="quarter" idx="12"/>
          </p:nvPr>
        </p:nvSpPr>
        <p:spPr/>
        <p:txBody>
          <a:bodyPr/>
          <a:lstStyle/>
          <a:p>
            <a:fld id="{60B2550D-72F3-4A8E-829C-1304F08F0036}" type="slidenum">
              <a:rPr lang="zh-CN" altLang="en-US" smtClean="0"/>
              <a:t>29</a:t>
            </a:fld>
            <a:endParaRPr lang="zh-CN" altLang="en-US"/>
          </a:p>
        </p:txBody>
      </p:sp>
    </p:spTree>
    <p:extLst>
      <p:ext uri="{BB962C8B-B14F-4D97-AF65-F5344CB8AC3E}">
        <p14:creationId xmlns:p14="http://schemas.microsoft.com/office/powerpoint/2010/main" val="1948736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所见和所用</a:t>
            </a:r>
            <a:r>
              <a:rPr lang="en-US" altLang="zh-CN" dirty="0"/>
              <a:t>——</a:t>
            </a:r>
            <a:r>
              <a:rPr lang="zh-CN" altLang="en-US" dirty="0"/>
              <a:t>华为云</a:t>
            </a:r>
          </a:p>
        </p:txBody>
      </p:sp>
      <p:sp>
        <p:nvSpPr>
          <p:cNvPr id="3" name="内容占位符 2"/>
          <p:cNvSpPr>
            <a:spLocks noGrp="1"/>
          </p:cNvSpPr>
          <p:nvPr>
            <p:ph idx="1"/>
          </p:nvPr>
        </p:nvSpPr>
        <p:spPr/>
        <p:txBody>
          <a:bodyPr/>
          <a:lstStyle/>
          <a:p>
            <a:endParaRPr lang="en-US" altLang="zh-CN" dirty="0"/>
          </a:p>
        </p:txBody>
      </p:sp>
      <p:sp>
        <p:nvSpPr>
          <p:cNvPr id="4" name="灯片编号占位符 3"/>
          <p:cNvSpPr>
            <a:spLocks noGrp="1"/>
          </p:cNvSpPr>
          <p:nvPr>
            <p:ph type="sldNum" sz="quarter" idx="12"/>
          </p:nvPr>
        </p:nvSpPr>
        <p:spPr/>
        <p:txBody>
          <a:bodyPr/>
          <a:lstStyle/>
          <a:p>
            <a:fld id="{60B2550D-72F3-4A8E-829C-1304F08F0036}" type="slidenum">
              <a:rPr lang="zh-CN" altLang="en-US" smtClean="0"/>
              <a:t>3</a:t>
            </a:fld>
            <a:endParaRPr lang="zh-CN" altLang="en-US"/>
          </a:p>
        </p:txBody>
      </p:sp>
      <p:pic>
        <p:nvPicPr>
          <p:cNvPr id="5" name="图片 4">
            <a:extLst>
              <a:ext uri="{FF2B5EF4-FFF2-40B4-BE49-F238E27FC236}">
                <a16:creationId xmlns:a16="http://schemas.microsoft.com/office/drawing/2014/main" id="{CE803773-57E1-474A-BBEC-F63FB96ECEDB}"/>
              </a:ext>
            </a:extLst>
          </p:cNvPr>
          <p:cNvPicPr>
            <a:picLocks noChangeAspect="1"/>
          </p:cNvPicPr>
          <p:nvPr/>
        </p:nvPicPr>
        <p:blipFill>
          <a:blip r:embed="rId2"/>
          <a:stretch>
            <a:fillRect/>
          </a:stretch>
        </p:blipFill>
        <p:spPr>
          <a:xfrm>
            <a:off x="666889" y="916423"/>
            <a:ext cx="1278642" cy="5726618"/>
          </a:xfrm>
          <a:prstGeom prst="rect">
            <a:avLst/>
          </a:prstGeom>
        </p:spPr>
      </p:pic>
      <p:pic>
        <p:nvPicPr>
          <p:cNvPr id="6" name="图片 5">
            <a:extLst>
              <a:ext uri="{FF2B5EF4-FFF2-40B4-BE49-F238E27FC236}">
                <a16:creationId xmlns:a16="http://schemas.microsoft.com/office/drawing/2014/main" id="{0C3D1114-8587-4A5B-91FE-B34A15EAB657}"/>
              </a:ext>
            </a:extLst>
          </p:cNvPr>
          <p:cNvPicPr>
            <a:picLocks noChangeAspect="1"/>
          </p:cNvPicPr>
          <p:nvPr/>
        </p:nvPicPr>
        <p:blipFill>
          <a:blip r:embed="rId3"/>
          <a:stretch>
            <a:fillRect/>
          </a:stretch>
        </p:blipFill>
        <p:spPr>
          <a:xfrm>
            <a:off x="1841755" y="916423"/>
            <a:ext cx="6675698" cy="3499934"/>
          </a:xfrm>
          <a:prstGeom prst="rect">
            <a:avLst/>
          </a:prstGeom>
        </p:spPr>
      </p:pic>
      <p:pic>
        <p:nvPicPr>
          <p:cNvPr id="11" name="图片 10">
            <a:extLst>
              <a:ext uri="{FF2B5EF4-FFF2-40B4-BE49-F238E27FC236}">
                <a16:creationId xmlns:a16="http://schemas.microsoft.com/office/drawing/2014/main" id="{77BE8804-0E83-4A31-ADCF-D7473663E22C}"/>
              </a:ext>
            </a:extLst>
          </p:cNvPr>
          <p:cNvPicPr>
            <a:picLocks noChangeAspect="1"/>
          </p:cNvPicPr>
          <p:nvPr/>
        </p:nvPicPr>
        <p:blipFill>
          <a:blip r:embed="rId4"/>
          <a:stretch>
            <a:fillRect/>
          </a:stretch>
        </p:blipFill>
        <p:spPr>
          <a:xfrm>
            <a:off x="1917595" y="4441095"/>
            <a:ext cx="6524017" cy="2095854"/>
          </a:xfrm>
          <a:prstGeom prst="rect">
            <a:avLst/>
          </a:prstGeom>
        </p:spPr>
      </p:pic>
      <p:pic>
        <p:nvPicPr>
          <p:cNvPr id="12" name="图片 11">
            <a:extLst>
              <a:ext uri="{FF2B5EF4-FFF2-40B4-BE49-F238E27FC236}">
                <a16:creationId xmlns:a16="http://schemas.microsoft.com/office/drawing/2014/main" id="{D4F94655-286B-426D-A4B3-357FC80686C6}"/>
              </a:ext>
            </a:extLst>
          </p:cNvPr>
          <p:cNvPicPr>
            <a:picLocks noChangeAspect="1"/>
          </p:cNvPicPr>
          <p:nvPr/>
        </p:nvPicPr>
        <p:blipFill>
          <a:blip r:embed="rId5"/>
          <a:stretch>
            <a:fillRect/>
          </a:stretch>
        </p:blipFill>
        <p:spPr>
          <a:xfrm>
            <a:off x="1841755" y="903036"/>
            <a:ext cx="6465400" cy="3553298"/>
          </a:xfrm>
          <a:prstGeom prst="rect">
            <a:avLst/>
          </a:prstGeom>
        </p:spPr>
      </p:pic>
      <p:pic>
        <p:nvPicPr>
          <p:cNvPr id="13" name="图片 12">
            <a:extLst>
              <a:ext uri="{FF2B5EF4-FFF2-40B4-BE49-F238E27FC236}">
                <a16:creationId xmlns:a16="http://schemas.microsoft.com/office/drawing/2014/main" id="{6BCFA754-AC1E-4A01-BED7-033F35F9B5C3}"/>
              </a:ext>
            </a:extLst>
          </p:cNvPr>
          <p:cNvPicPr>
            <a:picLocks noChangeAspect="1"/>
          </p:cNvPicPr>
          <p:nvPr/>
        </p:nvPicPr>
        <p:blipFill>
          <a:blip r:embed="rId6"/>
          <a:stretch>
            <a:fillRect/>
          </a:stretch>
        </p:blipFill>
        <p:spPr>
          <a:xfrm>
            <a:off x="1714299" y="1385885"/>
            <a:ext cx="6803154" cy="5015181"/>
          </a:xfrm>
          <a:prstGeom prst="rect">
            <a:avLst/>
          </a:prstGeom>
        </p:spPr>
      </p:pic>
    </p:spTree>
    <p:extLst>
      <p:ext uri="{BB962C8B-B14F-4D97-AF65-F5344CB8AC3E}">
        <p14:creationId xmlns:p14="http://schemas.microsoft.com/office/powerpoint/2010/main" val="2523012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SaaS</a:t>
            </a:r>
            <a:endParaRPr lang="zh-CN" altLang="en-US" dirty="0"/>
          </a:p>
        </p:txBody>
      </p:sp>
      <p:sp>
        <p:nvSpPr>
          <p:cNvPr id="3" name="内容占位符 2"/>
          <p:cNvSpPr>
            <a:spLocks noGrp="1"/>
          </p:cNvSpPr>
          <p:nvPr>
            <p:ph idx="1"/>
          </p:nvPr>
        </p:nvSpPr>
        <p:spPr/>
        <p:txBody>
          <a:bodyPr/>
          <a:lstStyle/>
          <a:p>
            <a:r>
              <a:rPr lang="zh-CN" altLang="en-US" dirty="0"/>
              <a:t>通过标准的</a:t>
            </a:r>
            <a:r>
              <a:rPr lang="en-US" altLang="zh-CN" dirty="0"/>
              <a:t>Web</a:t>
            </a:r>
            <a:r>
              <a:rPr lang="zh-CN" altLang="en-US" dirty="0"/>
              <a:t>浏览器或软件客户端访问云上的应用</a:t>
            </a:r>
          </a:p>
        </p:txBody>
      </p:sp>
      <p:sp>
        <p:nvSpPr>
          <p:cNvPr id="22" name="矩形 21"/>
          <p:cNvSpPr/>
          <p:nvPr/>
        </p:nvSpPr>
        <p:spPr>
          <a:xfrm>
            <a:off x="998220" y="2026920"/>
            <a:ext cx="7308935" cy="39928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3" name="组合 22">
            <a:extLst>
              <a:ext uri="{FF2B5EF4-FFF2-40B4-BE49-F238E27FC236}">
                <a16:creationId xmlns:a16="http://schemas.microsoft.com/office/drawing/2014/main" id="{18EA8E96-7BE1-466E-82D8-74223D01F553}"/>
              </a:ext>
            </a:extLst>
          </p:cNvPr>
          <p:cNvGrpSpPr/>
          <p:nvPr/>
        </p:nvGrpSpPr>
        <p:grpSpPr>
          <a:xfrm>
            <a:off x="1179016" y="2450921"/>
            <a:ext cx="6193224" cy="2921179"/>
            <a:chOff x="1179016" y="2450921"/>
            <a:chExt cx="6193224" cy="2921179"/>
          </a:xfrm>
        </p:grpSpPr>
        <p:sp>
          <p:nvSpPr>
            <p:cNvPr id="4" name="矩形 3"/>
            <p:cNvSpPr/>
            <p:nvPr/>
          </p:nvSpPr>
          <p:spPr>
            <a:xfrm>
              <a:off x="2072640" y="2450921"/>
              <a:ext cx="2278380" cy="320040"/>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个人用户</a:t>
              </a:r>
            </a:p>
          </p:txBody>
        </p:sp>
        <p:sp>
          <p:nvSpPr>
            <p:cNvPr id="5" name="矩形 4"/>
            <p:cNvSpPr/>
            <p:nvPr/>
          </p:nvSpPr>
          <p:spPr>
            <a:xfrm>
              <a:off x="5093860" y="2450921"/>
              <a:ext cx="2278380" cy="320040"/>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组织用户</a:t>
              </a:r>
            </a:p>
          </p:txBody>
        </p:sp>
        <p:sp>
          <p:nvSpPr>
            <p:cNvPr id="6" name="矩形 5"/>
            <p:cNvSpPr/>
            <p:nvPr/>
          </p:nvSpPr>
          <p:spPr>
            <a:xfrm>
              <a:off x="2072640" y="3102138"/>
              <a:ext cx="2278380" cy="320040"/>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应用程序供应商</a:t>
              </a:r>
            </a:p>
          </p:txBody>
        </p:sp>
        <p:sp>
          <p:nvSpPr>
            <p:cNvPr id="7" name="矩形 6"/>
            <p:cNvSpPr/>
            <p:nvPr/>
          </p:nvSpPr>
          <p:spPr>
            <a:xfrm>
              <a:off x="2072640" y="3753355"/>
              <a:ext cx="3581400" cy="320040"/>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云平台供应商</a:t>
              </a:r>
            </a:p>
          </p:txBody>
        </p:sp>
        <p:sp>
          <p:nvSpPr>
            <p:cNvPr id="8" name="矩形 7"/>
            <p:cNvSpPr/>
            <p:nvPr/>
          </p:nvSpPr>
          <p:spPr>
            <a:xfrm>
              <a:off x="2072640" y="4404572"/>
              <a:ext cx="5299600" cy="320040"/>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云服务供应商</a:t>
              </a:r>
            </a:p>
          </p:txBody>
        </p:sp>
        <p:sp>
          <p:nvSpPr>
            <p:cNvPr id="9" name="矩形 8"/>
            <p:cNvSpPr/>
            <p:nvPr/>
          </p:nvSpPr>
          <p:spPr>
            <a:xfrm>
              <a:off x="2072640" y="5052060"/>
              <a:ext cx="2278380" cy="320040"/>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硬件供应商</a:t>
              </a:r>
            </a:p>
          </p:txBody>
        </p:sp>
        <p:sp>
          <p:nvSpPr>
            <p:cNvPr id="11" name="矩形 10"/>
            <p:cNvSpPr/>
            <p:nvPr/>
          </p:nvSpPr>
          <p:spPr>
            <a:xfrm>
              <a:off x="5093860" y="5052060"/>
              <a:ext cx="2278380" cy="320040"/>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软件供应商</a:t>
              </a:r>
            </a:p>
          </p:txBody>
        </p:sp>
        <p:sp>
          <p:nvSpPr>
            <p:cNvPr id="12" name="矩形 11"/>
            <p:cNvSpPr/>
            <p:nvPr/>
          </p:nvSpPr>
          <p:spPr>
            <a:xfrm>
              <a:off x="1538974" y="3732226"/>
              <a:ext cx="625364" cy="369332"/>
            </a:xfrm>
            <a:prstGeom prst="rect">
              <a:avLst/>
            </a:prstGeom>
          </p:spPr>
          <p:txBody>
            <a:bodyPr wrap="none">
              <a:spAutoFit/>
            </a:bodyPr>
            <a:lstStyle/>
            <a:p>
              <a:r>
                <a:rPr lang="en-US" altLang="zh-CN" dirty="0"/>
                <a:t>PaaS</a:t>
              </a:r>
              <a:endParaRPr lang="zh-CN" altLang="en-US" dirty="0"/>
            </a:p>
          </p:txBody>
        </p:sp>
        <p:sp>
          <p:nvSpPr>
            <p:cNvPr id="13" name="矩形 12"/>
            <p:cNvSpPr/>
            <p:nvPr/>
          </p:nvSpPr>
          <p:spPr>
            <a:xfrm>
              <a:off x="1566962" y="4402574"/>
              <a:ext cx="569387" cy="369332"/>
            </a:xfrm>
            <a:prstGeom prst="rect">
              <a:avLst/>
            </a:prstGeom>
          </p:spPr>
          <p:txBody>
            <a:bodyPr wrap="none">
              <a:spAutoFit/>
            </a:bodyPr>
            <a:lstStyle/>
            <a:p>
              <a:r>
                <a:rPr lang="en-US" altLang="zh-CN" dirty="0"/>
                <a:t>IaaS</a:t>
              </a:r>
              <a:endParaRPr lang="zh-CN" altLang="en-US" dirty="0"/>
            </a:p>
          </p:txBody>
        </p:sp>
        <p:sp>
          <p:nvSpPr>
            <p:cNvPr id="14" name="矩形 13"/>
            <p:cNvSpPr/>
            <p:nvPr/>
          </p:nvSpPr>
          <p:spPr>
            <a:xfrm>
              <a:off x="1539502" y="3077492"/>
              <a:ext cx="625364" cy="369332"/>
            </a:xfrm>
            <a:prstGeom prst="rect">
              <a:avLst/>
            </a:prstGeom>
          </p:spPr>
          <p:txBody>
            <a:bodyPr wrap="none">
              <a:spAutoFit/>
            </a:bodyPr>
            <a:lstStyle/>
            <a:p>
              <a:r>
                <a:rPr lang="en-US" altLang="zh-CN" dirty="0"/>
                <a:t>SaaS</a:t>
              </a:r>
              <a:endParaRPr lang="zh-CN" altLang="en-US" dirty="0"/>
            </a:p>
          </p:txBody>
        </p:sp>
        <p:sp>
          <p:nvSpPr>
            <p:cNvPr id="15" name="上箭头 14"/>
            <p:cNvSpPr/>
            <p:nvPr/>
          </p:nvSpPr>
          <p:spPr>
            <a:xfrm>
              <a:off x="3129915" y="2770961"/>
              <a:ext cx="163830" cy="306531"/>
            </a:xfrm>
            <a:prstGeom prst="up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上箭头 15"/>
            <p:cNvSpPr/>
            <p:nvPr/>
          </p:nvSpPr>
          <p:spPr>
            <a:xfrm>
              <a:off x="3129153" y="3443095"/>
              <a:ext cx="163830" cy="306531"/>
            </a:xfrm>
            <a:prstGeom prst="up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上箭头 16"/>
            <p:cNvSpPr/>
            <p:nvPr/>
          </p:nvSpPr>
          <p:spPr>
            <a:xfrm>
              <a:off x="3781425" y="4071591"/>
              <a:ext cx="163830" cy="306531"/>
            </a:xfrm>
            <a:prstGeom prst="up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上箭头 17"/>
            <p:cNvSpPr/>
            <p:nvPr/>
          </p:nvSpPr>
          <p:spPr>
            <a:xfrm>
              <a:off x="3129153" y="4749258"/>
              <a:ext cx="163830" cy="306531"/>
            </a:xfrm>
            <a:prstGeom prst="up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上箭头 18"/>
            <p:cNvSpPr/>
            <p:nvPr/>
          </p:nvSpPr>
          <p:spPr>
            <a:xfrm>
              <a:off x="6151135" y="4735070"/>
              <a:ext cx="163830" cy="306531"/>
            </a:xfrm>
            <a:prstGeom prst="up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上箭头 19"/>
            <p:cNvSpPr/>
            <p:nvPr/>
          </p:nvSpPr>
          <p:spPr>
            <a:xfrm>
              <a:off x="5399041" y="2775138"/>
              <a:ext cx="163830" cy="953571"/>
            </a:xfrm>
            <a:prstGeom prst="up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上箭头 20"/>
            <p:cNvSpPr/>
            <p:nvPr/>
          </p:nvSpPr>
          <p:spPr>
            <a:xfrm>
              <a:off x="6817242" y="2770961"/>
              <a:ext cx="163830" cy="1607161"/>
            </a:xfrm>
            <a:prstGeom prst="up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上弧形箭头 23"/>
            <p:cNvSpPr/>
            <p:nvPr/>
          </p:nvSpPr>
          <p:spPr>
            <a:xfrm rot="16200000">
              <a:off x="879977" y="3272657"/>
              <a:ext cx="1851660" cy="533666"/>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5" name="矩形 24"/>
            <p:cNvSpPr/>
            <p:nvPr/>
          </p:nvSpPr>
          <p:spPr>
            <a:xfrm>
              <a:off x="1179016" y="3134695"/>
              <a:ext cx="415498" cy="923330"/>
            </a:xfrm>
            <a:prstGeom prst="rect">
              <a:avLst/>
            </a:prstGeom>
          </p:spPr>
          <p:txBody>
            <a:bodyPr wrap="none">
              <a:spAutoFit/>
            </a:bodyPr>
            <a:lstStyle/>
            <a:p>
              <a:r>
                <a:rPr lang="zh-CN" altLang="en-US" dirty="0">
                  <a:solidFill>
                    <a:srgbClr val="FF0000"/>
                  </a:solidFill>
                </a:rPr>
                <a:t>程</a:t>
              </a:r>
              <a:endParaRPr lang="en-US" altLang="zh-CN" dirty="0">
                <a:solidFill>
                  <a:srgbClr val="FF0000"/>
                </a:solidFill>
              </a:endParaRPr>
            </a:p>
            <a:p>
              <a:r>
                <a:rPr lang="zh-CN" altLang="en-US" dirty="0">
                  <a:solidFill>
                    <a:srgbClr val="FF0000"/>
                  </a:solidFill>
                </a:rPr>
                <a:t>序</a:t>
              </a:r>
              <a:endParaRPr lang="en-US" altLang="zh-CN" dirty="0">
                <a:solidFill>
                  <a:srgbClr val="FF0000"/>
                </a:solidFill>
              </a:endParaRPr>
            </a:p>
            <a:p>
              <a:r>
                <a:rPr lang="zh-CN" altLang="en-US" dirty="0">
                  <a:solidFill>
                    <a:srgbClr val="FF0000"/>
                  </a:solidFill>
                </a:rPr>
                <a:t>员</a:t>
              </a:r>
            </a:p>
          </p:txBody>
        </p:sp>
      </p:grpSp>
      <p:sp>
        <p:nvSpPr>
          <p:cNvPr id="10" name="灯片编号占位符 9"/>
          <p:cNvSpPr>
            <a:spLocks noGrp="1"/>
          </p:cNvSpPr>
          <p:nvPr>
            <p:ph type="sldNum" sz="quarter" idx="12"/>
          </p:nvPr>
        </p:nvSpPr>
        <p:spPr/>
        <p:txBody>
          <a:bodyPr/>
          <a:lstStyle/>
          <a:p>
            <a:fld id="{60B2550D-72F3-4A8E-829C-1304F08F0036}" type="slidenum">
              <a:rPr lang="zh-CN" altLang="en-US" smtClean="0"/>
              <a:t>30</a:t>
            </a:fld>
            <a:endParaRPr lang="zh-CN" altLang="en-US"/>
          </a:p>
        </p:txBody>
      </p:sp>
    </p:spTree>
    <p:extLst>
      <p:ext uri="{BB962C8B-B14F-4D97-AF65-F5344CB8AC3E}">
        <p14:creationId xmlns:p14="http://schemas.microsoft.com/office/powerpoint/2010/main" val="28552551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0454" y="287306"/>
            <a:ext cx="8198251" cy="649110"/>
          </a:xfrm>
        </p:spPr>
        <p:txBody>
          <a:bodyPr/>
          <a:lstStyle/>
          <a:p>
            <a:r>
              <a:rPr lang="zh-CN" altLang="en-US" dirty="0"/>
              <a:t>云计算相关的技术</a:t>
            </a:r>
          </a:p>
        </p:txBody>
      </p:sp>
      <p:sp>
        <p:nvSpPr>
          <p:cNvPr id="3" name="灯片编号占位符 2"/>
          <p:cNvSpPr>
            <a:spLocks noGrp="1"/>
          </p:cNvSpPr>
          <p:nvPr>
            <p:ph type="sldNum" sz="quarter" idx="12"/>
          </p:nvPr>
        </p:nvSpPr>
        <p:spPr/>
        <p:txBody>
          <a:bodyPr/>
          <a:lstStyle/>
          <a:p>
            <a:fld id="{60B2550D-72F3-4A8E-829C-1304F08F0036}" type="slidenum">
              <a:rPr lang="zh-CN" altLang="en-US" smtClean="0"/>
              <a:t>31</a:t>
            </a:fld>
            <a:endParaRPr lang="zh-CN" altLang="en-US"/>
          </a:p>
        </p:txBody>
      </p:sp>
      <p:pic>
        <p:nvPicPr>
          <p:cNvPr id="13" name="图片 12">
            <a:extLst>
              <a:ext uri="{FF2B5EF4-FFF2-40B4-BE49-F238E27FC236}">
                <a16:creationId xmlns:a16="http://schemas.microsoft.com/office/drawing/2014/main" id="{3FD0C343-0D54-4090-9D83-0CAAD654446A}"/>
              </a:ext>
            </a:extLst>
          </p:cNvPr>
          <p:cNvPicPr>
            <a:picLocks noChangeAspect="1"/>
          </p:cNvPicPr>
          <p:nvPr/>
        </p:nvPicPr>
        <p:blipFill>
          <a:blip r:embed="rId2"/>
          <a:stretch>
            <a:fillRect/>
          </a:stretch>
        </p:blipFill>
        <p:spPr>
          <a:xfrm>
            <a:off x="685201" y="1292007"/>
            <a:ext cx="7881623" cy="3999839"/>
          </a:xfrm>
          <a:prstGeom prst="rect">
            <a:avLst/>
          </a:prstGeom>
        </p:spPr>
      </p:pic>
      <p:pic>
        <p:nvPicPr>
          <p:cNvPr id="14" name="图片 13">
            <a:extLst>
              <a:ext uri="{FF2B5EF4-FFF2-40B4-BE49-F238E27FC236}">
                <a16:creationId xmlns:a16="http://schemas.microsoft.com/office/drawing/2014/main" id="{33829CA1-F693-41DE-B4E3-3A0CD738773F}"/>
              </a:ext>
            </a:extLst>
          </p:cNvPr>
          <p:cNvPicPr>
            <a:picLocks noChangeAspect="1"/>
          </p:cNvPicPr>
          <p:nvPr/>
        </p:nvPicPr>
        <p:blipFill>
          <a:blip r:embed="rId3"/>
          <a:stretch>
            <a:fillRect/>
          </a:stretch>
        </p:blipFill>
        <p:spPr>
          <a:xfrm>
            <a:off x="1178709" y="3015072"/>
            <a:ext cx="7366595" cy="2121750"/>
          </a:xfrm>
          <a:prstGeom prst="rect">
            <a:avLst/>
          </a:prstGeom>
        </p:spPr>
      </p:pic>
      <p:pic>
        <p:nvPicPr>
          <p:cNvPr id="15" name="图片 14">
            <a:extLst>
              <a:ext uri="{FF2B5EF4-FFF2-40B4-BE49-F238E27FC236}">
                <a16:creationId xmlns:a16="http://schemas.microsoft.com/office/drawing/2014/main" id="{36FD1A9E-BD9A-400D-901A-0E384875C16E}"/>
              </a:ext>
            </a:extLst>
          </p:cNvPr>
          <p:cNvPicPr>
            <a:picLocks noChangeAspect="1"/>
          </p:cNvPicPr>
          <p:nvPr/>
        </p:nvPicPr>
        <p:blipFill>
          <a:blip r:embed="rId4"/>
          <a:stretch>
            <a:fillRect/>
          </a:stretch>
        </p:blipFill>
        <p:spPr>
          <a:xfrm>
            <a:off x="1178709" y="1715085"/>
            <a:ext cx="7347288" cy="1352371"/>
          </a:xfrm>
          <a:prstGeom prst="rect">
            <a:avLst/>
          </a:prstGeom>
        </p:spPr>
      </p:pic>
      <p:sp>
        <p:nvSpPr>
          <p:cNvPr id="16" name="矩形: 圆角 15">
            <a:extLst>
              <a:ext uri="{FF2B5EF4-FFF2-40B4-BE49-F238E27FC236}">
                <a16:creationId xmlns:a16="http://schemas.microsoft.com/office/drawing/2014/main" id="{DDBBC6D3-5ABC-46AF-A1D9-C83A214B6C31}"/>
              </a:ext>
            </a:extLst>
          </p:cNvPr>
          <p:cNvSpPr/>
          <p:nvPr/>
        </p:nvSpPr>
        <p:spPr>
          <a:xfrm>
            <a:off x="5365191" y="4843810"/>
            <a:ext cx="1178281" cy="247016"/>
          </a:xfrm>
          <a:prstGeom prst="roundRect">
            <a:avLst>
              <a:gd name="adj" fmla="val 32632"/>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t>计算机网络</a:t>
            </a:r>
          </a:p>
        </p:txBody>
      </p:sp>
      <p:sp>
        <p:nvSpPr>
          <p:cNvPr id="17" name="矩形: 圆角 16">
            <a:extLst>
              <a:ext uri="{FF2B5EF4-FFF2-40B4-BE49-F238E27FC236}">
                <a16:creationId xmlns:a16="http://schemas.microsoft.com/office/drawing/2014/main" id="{0A856702-9C27-4FD9-B16F-3B94E5F9F5BD}"/>
              </a:ext>
            </a:extLst>
          </p:cNvPr>
          <p:cNvSpPr/>
          <p:nvPr/>
        </p:nvSpPr>
        <p:spPr>
          <a:xfrm>
            <a:off x="4450791" y="2659481"/>
            <a:ext cx="1178281" cy="247016"/>
          </a:xfrm>
          <a:prstGeom prst="roundRect">
            <a:avLst>
              <a:gd name="adj" fmla="val 32632"/>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t>虚拟化技术</a:t>
            </a:r>
          </a:p>
        </p:txBody>
      </p:sp>
      <p:sp>
        <p:nvSpPr>
          <p:cNvPr id="18" name="矩形: 圆角 17">
            <a:extLst>
              <a:ext uri="{FF2B5EF4-FFF2-40B4-BE49-F238E27FC236}">
                <a16:creationId xmlns:a16="http://schemas.microsoft.com/office/drawing/2014/main" id="{5248D195-14F8-4D80-8E88-2CF39554E040}"/>
              </a:ext>
            </a:extLst>
          </p:cNvPr>
          <p:cNvSpPr/>
          <p:nvPr/>
        </p:nvSpPr>
        <p:spPr>
          <a:xfrm>
            <a:off x="3402212" y="3073942"/>
            <a:ext cx="1048579" cy="247016"/>
          </a:xfrm>
          <a:prstGeom prst="roundRect">
            <a:avLst>
              <a:gd name="adj" fmla="val 32632"/>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t>操作系统</a:t>
            </a:r>
          </a:p>
        </p:txBody>
      </p:sp>
      <p:sp>
        <p:nvSpPr>
          <p:cNvPr id="22" name="矩形: 圆角 21">
            <a:extLst>
              <a:ext uri="{FF2B5EF4-FFF2-40B4-BE49-F238E27FC236}">
                <a16:creationId xmlns:a16="http://schemas.microsoft.com/office/drawing/2014/main" id="{9CF26F3B-07B5-4AE9-A1C3-415E288D3ADF}"/>
              </a:ext>
            </a:extLst>
          </p:cNvPr>
          <p:cNvSpPr/>
          <p:nvPr/>
        </p:nvSpPr>
        <p:spPr>
          <a:xfrm>
            <a:off x="6778945" y="2659481"/>
            <a:ext cx="1496051" cy="247016"/>
          </a:xfrm>
          <a:prstGeom prst="roundRect">
            <a:avLst>
              <a:gd name="adj" fmla="val 32632"/>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t>分布式存储系统</a:t>
            </a:r>
          </a:p>
        </p:txBody>
      </p:sp>
      <p:sp>
        <p:nvSpPr>
          <p:cNvPr id="23" name="矩形: 圆角 22">
            <a:extLst>
              <a:ext uri="{FF2B5EF4-FFF2-40B4-BE49-F238E27FC236}">
                <a16:creationId xmlns:a16="http://schemas.microsoft.com/office/drawing/2014/main" id="{9E11939F-C2CB-494C-ACD2-FB245D88FA4D}"/>
              </a:ext>
            </a:extLst>
          </p:cNvPr>
          <p:cNvSpPr/>
          <p:nvPr/>
        </p:nvSpPr>
        <p:spPr>
          <a:xfrm>
            <a:off x="4228289" y="4243935"/>
            <a:ext cx="1496051" cy="247016"/>
          </a:xfrm>
          <a:prstGeom prst="roundRect">
            <a:avLst>
              <a:gd name="adj" fmla="val 32632"/>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t>计算机组成原理</a:t>
            </a:r>
          </a:p>
        </p:txBody>
      </p:sp>
      <p:sp>
        <p:nvSpPr>
          <p:cNvPr id="24" name="矩形: 圆角 23">
            <a:extLst>
              <a:ext uri="{FF2B5EF4-FFF2-40B4-BE49-F238E27FC236}">
                <a16:creationId xmlns:a16="http://schemas.microsoft.com/office/drawing/2014/main" id="{01105803-9D75-455E-8C81-1853192CC856}"/>
              </a:ext>
            </a:extLst>
          </p:cNvPr>
          <p:cNvSpPr/>
          <p:nvPr/>
        </p:nvSpPr>
        <p:spPr>
          <a:xfrm>
            <a:off x="767252" y="1133022"/>
            <a:ext cx="1333924" cy="247016"/>
          </a:xfrm>
          <a:prstGeom prst="roundRect">
            <a:avLst>
              <a:gd name="adj" fmla="val 32632"/>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t>软件体系结构</a:t>
            </a:r>
          </a:p>
        </p:txBody>
      </p:sp>
      <p:sp>
        <p:nvSpPr>
          <p:cNvPr id="25" name="矩形: 圆角 24">
            <a:extLst>
              <a:ext uri="{FF2B5EF4-FFF2-40B4-BE49-F238E27FC236}">
                <a16:creationId xmlns:a16="http://schemas.microsoft.com/office/drawing/2014/main" id="{E39890B6-F6C3-44DC-971A-0BE5D0320C13}"/>
              </a:ext>
            </a:extLst>
          </p:cNvPr>
          <p:cNvSpPr/>
          <p:nvPr/>
        </p:nvSpPr>
        <p:spPr>
          <a:xfrm>
            <a:off x="5661497" y="1879879"/>
            <a:ext cx="944328" cy="247016"/>
          </a:xfrm>
          <a:prstGeom prst="roundRect">
            <a:avLst>
              <a:gd name="adj" fmla="val 32632"/>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t>数据加密</a:t>
            </a:r>
          </a:p>
        </p:txBody>
      </p:sp>
      <p:sp>
        <p:nvSpPr>
          <p:cNvPr id="26" name="矩形: 圆角 25">
            <a:extLst>
              <a:ext uri="{FF2B5EF4-FFF2-40B4-BE49-F238E27FC236}">
                <a16:creationId xmlns:a16="http://schemas.microsoft.com/office/drawing/2014/main" id="{C4552FCF-9EDE-46AC-88D7-BD98A214958C}"/>
              </a:ext>
            </a:extLst>
          </p:cNvPr>
          <p:cNvSpPr/>
          <p:nvPr/>
        </p:nvSpPr>
        <p:spPr>
          <a:xfrm>
            <a:off x="2238395" y="1133022"/>
            <a:ext cx="1202728" cy="247016"/>
          </a:xfrm>
          <a:prstGeom prst="roundRect">
            <a:avLst>
              <a:gd name="adj" fmla="val 32632"/>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t>分布式计算</a:t>
            </a:r>
          </a:p>
        </p:txBody>
      </p:sp>
      <p:sp>
        <p:nvSpPr>
          <p:cNvPr id="27" name="矩形: 圆角 26">
            <a:extLst>
              <a:ext uri="{FF2B5EF4-FFF2-40B4-BE49-F238E27FC236}">
                <a16:creationId xmlns:a16="http://schemas.microsoft.com/office/drawing/2014/main" id="{DF6F9C4D-DE68-4079-88D4-4E0FBE16DB5F}"/>
              </a:ext>
            </a:extLst>
          </p:cNvPr>
          <p:cNvSpPr/>
          <p:nvPr/>
        </p:nvSpPr>
        <p:spPr>
          <a:xfrm>
            <a:off x="1738234" y="2689039"/>
            <a:ext cx="594621" cy="247016"/>
          </a:xfrm>
          <a:prstGeom prst="roundRect">
            <a:avLst>
              <a:gd name="adj" fmla="val 32632"/>
            </a:avLst>
          </a:prstGeom>
          <a:solidFill>
            <a:srgbClr val="00206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t>容器</a:t>
            </a:r>
          </a:p>
        </p:txBody>
      </p:sp>
      <p:sp>
        <p:nvSpPr>
          <p:cNvPr id="28" name="矩形: 圆角 27">
            <a:extLst>
              <a:ext uri="{FF2B5EF4-FFF2-40B4-BE49-F238E27FC236}">
                <a16:creationId xmlns:a16="http://schemas.microsoft.com/office/drawing/2014/main" id="{1366CA28-5FFC-4A3D-9F9C-849D72CDF33B}"/>
              </a:ext>
            </a:extLst>
          </p:cNvPr>
          <p:cNvSpPr/>
          <p:nvPr/>
        </p:nvSpPr>
        <p:spPr>
          <a:xfrm>
            <a:off x="1475586" y="2989251"/>
            <a:ext cx="1119915" cy="247016"/>
          </a:xfrm>
          <a:prstGeom prst="roundRect">
            <a:avLst>
              <a:gd name="adj" fmla="val 32632"/>
            </a:avLst>
          </a:prstGeom>
          <a:solidFill>
            <a:srgbClr val="00206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t>云操作系统</a:t>
            </a:r>
          </a:p>
        </p:txBody>
      </p:sp>
      <p:sp>
        <p:nvSpPr>
          <p:cNvPr id="29" name="矩形: 圆角 28">
            <a:extLst>
              <a:ext uri="{FF2B5EF4-FFF2-40B4-BE49-F238E27FC236}">
                <a16:creationId xmlns:a16="http://schemas.microsoft.com/office/drawing/2014/main" id="{F5DCF604-3A01-48B8-A0E2-62862E7B6AF5}"/>
              </a:ext>
            </a:extLst>
          </p:cNvPr>
          <p:cNvSpPr/>
          <p:nvPr/>
        </p:nvSpPr>
        <p:spPr>
          <a:xfrm>
            <a:off x="3994195" y="1602475"/>
            <a:ext cx="1716316" cy="247016"/>
          </a:xfrm>
          <a:prstGeom prst="roundRect">
            <a:avLst>
              <a:gd name="adj" fmla="val 32632"/>
            </a:avLst>
          </a:prstGeom>
          <a:solidFill>
            <a:srgbClr val="00206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t>分布式资源管理器</a:t>
            </a:r>
          </a:p>
        </p:txBody>
      </p:sp>
      <p:sp>
        <p:nvSpPr>
          <p:cNvPr id="30" name="矩形: 圆角 29">
            <a:extLst>
              <a:ext uri="{FF2B5EF4-FFF2-40B4-BE49-F238E27FC236}">
                <a16:creationId xmlns:a16="http://schemas.microsoft.com/office/drawing/2014/main" id="{EBC620FA-3002-46ED-B937-CBBDF02060AB}"/>
              </a:ext>
            </a:extLst>
          </p:cNvPr>
          <p:cNvSpPr/>
          <p:nvPr/>
        </p:nvSpPr>
        <p:spPr>
          <a:xfrm>
            <a:off x="2751578" y="4840111"/>
            <a:ext cx="1379089" cy="247016"/>
          </a:xfrm>
          <a:prstGeom prst="roundRect">
            <a:avLst>
              <a:gd name="adj" fmla="val 32632"/>
            </a:avLst>
          </a:prstGeom>
          <a:solidFill>
            <a:srgbClr val="00206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t>软件定义网络</a:t>
            </a:r>
          </a:p>
        </p:txBody>
      </p:sp>
    </p:spTree>
    <p:extLst>
      <p:ext uri="{BB962C8B-B14F-4D97-AF65-F5344CB8AC3E}">
        <p14:creationId xmlns:p14="http://schemas.microsoft.com/office/powerpoint/2010/main" val="1093937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7"/>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28"/>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29"/>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8" grpId="0" animBg="1"/>
      <p:bldP spid="22" grpId="0" animBg="1"/>
      <p:bldP spid="23" grpId="0" animBg="1"/>
      <p:bldP spid="24" grpId="0" animBg="1"/>
      <p:bldP spid="25" grpId="0" animBg="1"/>
      <p:bldP spid="26" grpId="0" animBg="1"/>
      <p:bldP spid="27" grpId="0" animBg="1"/>
      <p:bldP spid="28" grpId="0" animBg="1"/>
      <p:bldP spid="29" grpId="0" animBg="1"/>
      <p:bldP spid="30"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a:extLst>
              <a:ext uri="{FF2B5EF4-FFF2-40B4-BE49-F238E27FC236}">
                <a16:creationId xmlns:a16="http://schemas.microsoft.com/office/drawing/2014/main" id="{502B017A-62CF-430E-97CD-752134A8125B}"/>
              </a:ext>
            </a:extLst>
          </p:cNvPr>
          <p:cNvSpPr/>
          <p:nvPr/>
        </p:nvSpPr>
        <p:spPr>
          <a:xfrm>
            <a:off x="477371" y="3192001"/>
            <a:ext cx="8303558" cy="171426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a:extLst>
              <a:ext uri="{FF2B5EF4-FFF2-40B4-BE49-F238E27FC236}">
                <a16:creationId xmlns:a16="http://schemas.microsoft.com/office/drawing/2014/main" id="{31C34FB0-D58A-4EBA-9BFA-7B6FF6C38107}"/>
              </a:ext>
            </a:extLst>
          </p:cNvPr>
          <p:cNvSpPr/>
          <p:nvPr/>
        </p:nvSpPr>
        <p:spPr>
          <a:xfrm>
            <a:off x="477371" y="5052354"/>
            <a:ext cx="8303558" cy="71642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a:extLst>
              <a:ext uri="{FF2B5EF4-FFF2-40B4-BE49-F238E27FC236}">
                <a16:creationId xmlns:a16="http://schemas.microsoft.com/office/drawing/2014/main" id="{F273CE5B-D789-46C0-8E5A-3B020F3A0977}"/>
              </a:ext>
            </a:extLst>
          </p:cNvPr>
          <p:cNvSpPr/>
          <p:nvPr/>
        </p:nvSpPr>
        <p:spPr>
          <a:xfrm>
            <a:off x="477371" y="1358146"/>
            <a:ext cx="8303558" cy="100947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a:extLst>
              <a:ext uri="{FF2B5EF4-FFF2-40B4-BE49-F238E27FC236}">
                <a16:creationId xmlns:a16="http://schemas.microsoft.com/office/drawing/2014/main" id="{7C8642CE-23D6-4B27-A2CB-E11AC998E0EA}"/>
              </a:ext>
            </a:extLst>
          </p:cNvPr>
          <p:cNvSpPr/>
          <p:nvPr/>
        </p:nvSpPr>
        <p:spPr>
          <a:xfrm>
            <a:off x="477371" y="2459979"/>
            <a:ext cx="8303558" cy="64911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a:xfrm>
            <a:off x="420454" y="287306"/>
            <a:ext cx="8198251" cy="649110"/>
          </a:xfrm>
        </p:spPr>
        <p:txBody>
          <a:bodyPr/>
          <a:lstStyle/>
          <a:p>
            <a:r>
              <a:rPr lang="zh-CN" altLang="en-US" dirty="0"/>
              <a:t>私有云配置案例</a:t>
            </a:r>
          </a:p>
        </p:txBody>
      </p:sp>
      <p:sp>
        <p:nvSpPr>
          <p:cNvPr id="3" name="灯片编号占位符 2"/>
          <p:cNvSpPr>
            <a:spLocks noGrp="1"/>
          </p:cNvSpPr>
          <p:nvPr>
            <p:ph type="sldNum" sz="quarter" idx="12"/>
          </p:nvPr>
        </p:nvSpPr>
        <p:spPr/>
        <p:txBody>
          <a:bodyPr/>
          <a:lstStyle/>
          <a:p>
            <a:fld id="{60B2550D-72F3-4A8E-829C-1304F08F0036}" type="slidenum">
              <a:rPr lang="zh-CN" altLang="en-US" smtClean="0"/>
              <a:t>32</a:t>
            </a:fld>
            <a:endParaRPr lang="zh-CN" altLang="en-US"/>
          </a:p>
        </p:txBody>
      </p:sp>
      <p:pic>
        <p:nvPicPr>
          <p:cNvPr id="5" name="图片 4">
            <a:extLst>
              <a:ext uri="{FF2B5EF4-FFF2-40B4-BE49-F238E27FC236}">
                <a16:creationId xmlns:a16="http://schemas.microsoft.com/office/drawing/2014/main" id="{01B78C25-1D45-4F80-8890-DB0F55C0EECC}"/>
              </a:ext>
            </a:extLst>
          </p:cNvPr>
          <p:cNvPicPr>
            <a:picLocks noChangeAspect="1"/>
          </p:cNvPicPr>
          <p:nvPr/>
        </p:nvPicPr>
        <p:blipFill>
          <a:blip r:embed="rId2"/>
          <a:stretch>
            <a:fillRect/>
          </a:stretch>
        </p:blipFill>
        <p:spPr>
          <a:xfrm>
            <a:off x="581024" y="3283414"/>
            <a:ext cx="2767293" cy="1506798"/>
          </a:xfrm>
          <a:prstGeom prst="rect">
            <a:avLst/>
          </a:prstGeom>
        </p:spPr>
      </p:pic>
      <p:pic>
        <p:nvPicPr>
          <p:cNvPr id="6" name="图片 5">
            <a:extLst>
              <a:ext uri="{FF2B5EF4-FFF2-40B4-BE49-F238E27FC236}">
                <a16:creationId xmlns:a16="http://schemas.microsoft.com/office/drawing/2014/main" id="{8C61E41E-AE2C-4157-9D86-F058EF3F0C3D}"/>
              </a:ext>
            </a:extLst>
          </p:cNvPr>
          <p:cNvPicPr>
            <a:picLocks noChangeAspect="1"/>
          </p:cNvPicPr>
          <p:nvPr/>
        </p:nvPicPr>
        <p:blipFill>
          <a:blip r:embed="rId3"/>
          <a:stretch>
            <a:fillRect/>
          </a:stretch>
        </p:blipFill>
        <p:spPr>
          <a:xfrm>
            <a:off x="3395382" y="3283414"/>
            <a:ext cx="2656635" cy="1507622"/>
          </a:xfrm>
          <a:prstGeom prst="rect">
            <a:avLst/>
          </a:prstGeom>
        </p:spPr>
      </p:pic>
      <p:pic>
        <p:nvPicPr>
          <p:cNvPr id="7" name="图片 6">
            <a:extLst>
              <a:ext uri="{FF2B5EF4-FFF2-40B4-BE49-F238E27FC236}">
                <a16:creationId xmlns:a16="http://schemas.microsoft.com/office/drawing/2014/main" id="{B046FD87-D761-4080-A8E1-149A8ECB5AF9}"/>
              </a:ext>
            </a:extLst>
          </p:cNvPr>
          <p:cNvPicPr>
            <a:picLocks noChangeAspect="1"/>
          </p:cNvPicPr>
          <p:nvPr/>
        </p:nvPicPr>
        <p:blipFill>
          <a:blip r:embed="rId4"/>
          <a:stretch>
            <a:fillRect/>
          </a:stretch>
        </p:blipFill>
        <p:spPr>
          <a:xfrm>
            <a:off x="6426015" y="3893478"/>
            <a:ext cx="2136961" cy="278098"/>
          </a:xfrm>
          <a:prstGeom prst="rect">
            <a:avLst/>
          </a:prstGeom>
        </p:spPr>
      </p:pic>
      <p:pic>
        <p:nvPicPr>
          <p:cNvPr id="8" name="图片 7">
            <a:extLst>
              <a:ext uri="{FF2B5EF4-FFF2-40B4-BE49-F238E27FC236}">
                <a16:creationId xmlns:a16="http://schemas.microsoft.com/office/drawing/2014/main" id="{04D08A9B-FA36-4ECB-947E-64421DA7CF5C}"/>
              </a:ext>
            </a:extLst>
          </p:cNvPr>
          <p:cNvPicPr>
            <a:picLocks noChangeAspect="1"/>
          </p:cNvPicPr>
          <p:nvPr/>
        </p:nvPicPr>
        <p:blipFill>
          <a:blip r:embed="rId5"/>
          <a:stretch>
            <a:fillRect/>
          </a:stretch>
        </p:blipFill>
        <p:spPr>
          <a:xfrm>
            <a:off x="3340052" y="5125242"/>
            <a:ext cx="2767293" cy="576223"/>
          </a:xfrm>
          <a:prstGeom prst="rect">
            <a:avLst/>
          </a:prstGeom>
        </p:spPr>
      </p:pic>
      <p:pic>
        <p:nvPicPr>
          <p:cNvPr id="9" name="图片 8">
            <a:extLst>
              <a:ext uri="{FF2B5EF4-FFF2-40B4-BE49-F238E27FC236}">
                <a16:creationId xmlns:a16="http://schemas.microsoft.com/office/drawing/2014/main" id="{6EEC60BC-BBC3-4108-A76D-FFEFEC734C27}"/>
              </a:ext>
            </a:extLst>
          </p:cNvPr>
          <p:cNvPicPr>
            <a:picLocks noChangeAspect="1"/>
          </p:cNvPicPr>
          <p:nvPr/>
        </p:nvPicPr>
        <p:blipFill>
          <a:blip r:embed="rId6"/>
          <a:stretch>
            <a:fillRect/>
          </a:stretch>
        </p:blipFill>
        <p:spPr>
          <a:xfrm>
            <a:off x="1811108" y="2525630"/>
            <a:ext cx="3168548" cy="511273"/>
          </a:xfrm>
          <a:prstGeom prst="rect">
            <a:avLst/>
          </a:prstGeom>
        </p:spPr>
      </p:pic>
      <p:pic>
        <p:nvPicPr>
          <p:cNvPr id="10" name="图片 9">
            <a:extLst>
              <a:ext uri="{FF2B5EF4-FFF2-40B4-BE49-F238E27FC236}">
                <a16:creationId xmlns:a16="http://schemas.microsoft.com/office/drawing/2014/main" id="{01994DAE-A526-47A7-98EF-B92AF0362044}"/>
              </a:ext>
            </a:extLst>
          </p:cNvPr>
          <p:cNvPicPr>
            <a:picLocks noChangeAspect="1"/>
          </p:cNvPicPr>
          <p:nvPr/>
        </p:nvPicPr>
        <p:blipFill>
          <a:blip r:embed="rId7"/>
          <a:stretch>
            <a:fillRect/>
          </a:stretch>
        </p:blipFill>
        <p:spPr>
          <a:xfrm>
            <a:off x="6620847" y="2632074"/>
            <a:ext cx="1747296" cy="258039"/>
          </a:xfrm>
          <a:prstGeom prst="rect">
            <a:avLst/>
          </a:prstGeom>
        </p:spPr>
      </p:pic>
      <p:pic>
        <p:nvPicPr>
          <p:cNvPr id="12" name="图片 11">
            <a:extLst>
              <a:ext uri="{FF2B5EF4-FFF2-40B4-BE49-F238E27FC236}">
                <a16:creationId xmlns:a16="http://schemas.microsoft.com/office/drawing/2014/main" id="{A8734D17-22DB-49C3-AECF-4DBC6DAFB2DA}"/>
              </a:ext>
            </a:extLst>
          </p:cNvPr>
          <p:cNvPicPr>
            <a:picLocks noChangeAspect="1"/>
          </p:cNvPicPr>
          <p:nvPr/>
        </p:nvPicPr>
        <p:blipFill>
          <a:blip r:embed="rId8"/>
          <a:stretch>
            <a:fillRect/>
          </a:stretch>
        </p:blipFill>
        <p:spPr>
          <a:xfrm>
            <a:off x="3576637" y="1484389"/>
            <a:ext cx="1533245" cy="796235"/>
          </a:xfrm>
          <a:prstGeom prst="rect">
            <a:avLst/>
          </a:prstGeom>
        </p:spPr>
      </p:pic>
      <p:pic>
        <p:nvPicPr>
          <p:cNvPr id="19" name="图片 18">
            <a:extLst>
              <a:ext uri="{FF2B5EF4-FFF2-40B4-BE49-F238E27FC236}">
                <a16:creationId xmlns:a16="http://schemas.microsoft.com/office/drawing/2014/main" id="{2835EDB8-5FD6-4A3F-9782-B933A23F4937}"/>
              </a:ext>
            </a:extLst>
          </p:cNvPr>
          <p:cNvPicPr>
            <a:picLocks noChangeAspect="1"/>
          </p:cNvPicPr>
          <p:nvPr/>
        </p:nvPicPr>
        <p:blipFill>
          <a:blip r:embed="rId9"/>
          <a:stretch>
            <a:fillRect/>
          </a:stretch>
        </p:blipFill>
        <p:spPr>
          <a:xfrm>
            <a:off x="1690408" y="1622462"/>
            <a:ext cx="1533246" cy="520088"/>
          </a:xfrm>
          <a:prstGeom prst="rect">
            <a:avLst/>
          </a:prstGeom>
        </p:spPr>
      </p:pic>
      <p:sp>
        <p:nvSpPr>
          <p:cNvPr id="21" name="文本框 20">
            <a:extLst>
              <a:ext uri="{FF2B5EF4-FFF2-40B4-BE49-F238E27FC236}">
                <a16:creationId xmlns:a16="http://schemas.microsoft.com/office/drawing/2014/main" id="{83B6AD48-3192-42D9-9453-218DDF4E802F}"/>
              </a:ext>
            </a:extLst>
          </p:cNvPr>
          <p:cNvSpPr txBox="1"/>
          <p:nvPr/>
        </p:nvSpPr>
        <p:spPr>
          <a:xfrm>
            <a:off x="6155667" y="1712718"/>
            <a:ext cx="1338828" cy="369332"/>
          </a:xfrm>
          <a:prstGeom prst="rect">
            <a:avLst/>
          </a:prstGeom>
          <a:noFill/>
        </p:spPr>
        <p:txBody>
          <a:bodyPr wrap="none" rtlCol="0">
            <a:spAutoFit/>
          </a:bodyPr>
          <a:lstStyle/>
          <a:p>
            <a:r>
              <a:rPr lang="zh-CN" altLang="en-US" dirty="0"/>
              <a:t>虚拟服务器</a:t>
            </a:r>
          </a:p>
        </p:txBody>
      </p:sp>
      <p:sp>
        <p:nvSpPr>
          <p:cNvPr id="34" name="文本框 33">
            <a:extLst>
              <a:ext uri="{FF2B5EF4-FFF2-40B4-BE49-F238E27FC236}">
                <a16:creationId xmlns:a16="http://schemas.microsoft.com/office/drawing/2014/main" id="{CA924347-A3C0-4493-ABC2-831EEC191A7C}"/>
              </a:ext>
            </a:extLst>
          </p:cNvPr>
          <p:cNvSpPr txBox="1"/>
          <p:nvPr/>
        </p:nvSpPr>
        <p:spPr>
          <a:xfrm>
            <a:off x="581024" y="2599868"/>
            <a:ext cx="877163" cy="369332"/>
          </a:xfrm>
          <a:prstGeom prst="rect">
            <a:avLst/>
          </a:prstGeom>
          <a:noFill/>
        </p:spPr>
        <p:txBody>
          <a:bodyPr wrap="none" rtlCol="0">
            <a:spAutoFit/>
          </a:bodyPr>
          <a:lstStyle/>
          <a:p>
            <a:r>
              <a:rPr lang="zh-CN" altLang="en-US" dirty="0"/>
              <a:t>虚拟化</a:t>
            </a:r>
          </a:p>
        </p:txBody>
      </p:sp>
      <p:sp>
        <p:nvSpPr>
          <p:cNvPr id="35" name="文本框 34">
            <a:extLst>
              <a:ext uri="{FF2B5EF4-FFF2-40B4-BE49-F238E27FC236}">
                <a16:creationId xmlns:a16="http://schemas.microsoft.com/office/drawing/2014/main" id="{32AA80FD-5B14-4F09-AA87-609A304D4507}"/>
              </a:ext>
            </a:extLst>
          </p:cNvPr>
          <p:cNvSpPr txBox="1"/>
          <p:nvPr/>
        </p:nvSpPr>
        <p:spPr>
          <a:xfrm>
            <a:off x="6594248" y="4354255"/>
            <a:ext cx="1800493" cy="369332"/>
          </a:xfrm>
          <a:prstGeom prst="rect">
            <a:avLst/>
          </a:prstGeom>
          <a:noFill/>
        </p:spPr>
        <p:txBody>
          <a:bodyPr wrap="none" rtlCol="0">
            <a:spAutoFit/>
          </a:bodyPr>
          <a:lstStyle/>
          <a:p>
            <a:r>
              <a:rPr lang="zh-CN" altLang="en-US" dirty="0"/>
              <a:t>计算和存储硬件</a:t>
            </a:r>
          </a:p>
        </p:txBody>
      </p:sp>
      <p:sp>
        <p:nvSpPr>
          <p:cNvPr id="36" name="文本框 35">
            <a:extLst>
              <a:ext uri="{FF2B5EF4-FFF2-40B4-BE49-F238E27FC236}">
                <a16:creationId xmlns:a16="http://schemas.microsoft.com/office/drawing/2014/main" id="{41319C5F-BAC2-400C-A379-0764C1E3933E}"/>
              </a:ext>
            </a:extLst>
          </p:cNvPr>
          <p:cNvSpPr txBox="1"/>
          <p:nvPr/>
        </p:nvSpPr>
        <p:spPr>
          <a:xfrm>
            <a:off x="6940496" y="5225901"/>
            <a:ext cx="1107996" cy="369332"/>
          </a:xfrm>
          <a:prstGeom prst="rect">
            <a:avLst/>
          </a:prstGeom>
          <a:noFill/>
        </p:spPr>
        <p:txBody>
          <a:bodyPr wrap="none" rtlCol="0">
            <a:spAutoFit/>
          </a:bodyPr>
          <a:lstStyle/>
          <a:p>
            <a:r>
              <a:rPr lang="zh-CN" altLang="en-US" dirty="0"/>
              <a:t>网络硬件</a:t>
            </a:r>
          </a:p>
        </p:txBody>
      </p:sp>
    </p:spTree>
    <p:extLst>
      <p:ext uri="{BB962C8B-B14F-4D97-AF65-F5344CB8AC3E}">
        <p14:creationId xmlns:p14="http://schemas.microsoft.com/office/powerpoint/2010/main" val="183321924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云计算三元认知论</a:t>
            </a:r>
          </a:p>
        </p:txBody>
      </p:sp>
      <p:sp>
        <p:nvSpPr>
          <p:cNvPr id="3" name="灯片编号占位符 2"/>
          <p:cNvSpPr>
            <a:spLocks noGrp="1"/>
          </p:cNvSpPr>
          <p:nvPr>
            <p:ph type="sldNum" sz="quarter" idx="12"/>
          </p:nvPr>
        </p:nvSpPr>
        <p:spPr/>
        <p:txBody>
          <a:bodyPr/>
          <a:lstStyle/>
          <a:p>
            <a:fld id="{60B2550D-72F3-4A8E-829C-1304F08F0036}" type="slidenum">
              <a:rPr lang="zh-CN" altLang="en-US" smtClean="0"/>
              <a:t>33</a:t>
            </a:fld>
            <a:endParaRPr lang="zh-CN" altLang="en-US"/>
          </a:p>
        </p:txBody>
      </p:sp>
      <p:sp>
        <p:nvSpPr>
          <p:cNvPr id="4" name="内容占位符 2">
            <a:extLst>
              <a:ext uri="{FF2B5EF4-FFF2-40B4-BE49-F238E27FC236}">
                <a16:creationId xmlns:a16="http://schemas.microsoft.com/office/drawing/2014/main" id="{5F3DBE98-74D0-4483-B57C-D50BCB6F1D7A}"/>
              </a:ext>
            </a:extLst>
          </p:cNvPr>
          <p:cNvSpPr>
            <a:spLocks noGrp="1"/>
          </p:cNvSpPr>
          <p:nvPr>
            <p:ph idx="1"/>
          </p:nvPr>
        </p:nvSpPr>
        <p:spPr>
          <a:xfrm>
            <a:off x="420456" y="1188138"/>
            <a:ext cx="8301514" cy="5183188"/>
          </a:xfrm>
        </p:spPr>
        <p:txBody>
          <a:bodyPr/>
          <a:lstStyle/>
          <a:p>
            <a:r>
              <a:rPr lang="zh-CN" altLang="en-US" dirty="0"/>
              <a:t>一种商业模式</a:t>
            </a:r>
            <a:endParaRPr lang="en-US" altLang="zh-CN" dirty="0"/>
          </a:p>
          <a:p>
            <a:pPr lvl="1"/>
            <a:r>
              <a:rPr lang="zh-CN" altLang="en-US" dirty="0"/>
              <a:t>一种全新的商业模式，从产品提供的服务类型看，而非技术角度</a:t>
            </a:r>
            <a:endParaRPr lang="en-US" altLang="zh-CN" dirty="0"/>
          </a:p>
          <a:p>
            <a:pPr lvl="1"/>
            <a:r>
              <a:rPr lang="zh-CN" altLang="en-US" dirty="0"/>
              <a:t>区别于传统的“互联网服务”模式：在软件服务基础上提供平台和基础设施服务</a:t>
            </a:r>
            <a:endParaRPr lang="en-US" altLang="zh-CN" dirty="0"/>
          </a:p>
          <a:p>
            <a:pPr lvl="1"/>
            <a:r>
              <a:rPr lang="zh-CN" altLang="en-US" dirty="0"/>
              <a:t>除了服务理念，还要有具体的实现机制；云平台就是具体体现，包括计算范式和实现方式</a:t>
            </a:r>
            <a:endParaRPr lang="en-US" altLang="zh-CN" dirty="0"/>
          </a:p>
          <a:p>
            <a:r>
              <a:rPr lang="zh-CN" altLang="en-US" dirty="0"/>
              <a:t>一种计算范式</a:t>
            </a:r>
            <a:endParaRPr lang="en-US" altLang="zh-CN" dirty="0"/>
          </a:p>
          <a:p>
            <a:pPr lvl="1"/>
            <a:r>
              <a:rPr lang="zh-CN" altLang="en-US" dirty="0"/>
              <a:t>理论层面的实现方式，偏向针对商业模式的体系结构设计</a:t>
            </a:r>
            <a:endParaRPr lang="en-US" altLang="zh-CN" dirty="0"/>
          </a:p>
          <a:p>
            <a:pPr lvl="1"/>
            <a:r>
              <a:rPr lang="zh-CN" altLang="en-US" dirty="0"/>
              <a:t>云体逻辑结构：具体落地的云平台逻辑结构</a:t>
            </a:r>
            <a:r>
              <a:rPr lang="en-US" altLang="zh-CN" dirty="0"/>
              <a:t>——</a:t>
            </a:r>
            <a:r>
              <a:rPr lang="zh-CN" altLang="en-US" dirty="0"/>
              <a:t>物理结构就是云数据中心</a:t>
            </a:r>
            <a:endParaRPr lang="en-US" altLang="zh-CN" dirty="0"/>
          </a:p>
          <a:p>
            <a:pPr lvl="2"/>
            <a:r>
              <a:rPr lang="zh-CN" altLang="en-US" dirty="0"/>
              <a:t>计算</a:t>
            </a:r>
            <a:r>
              <a:rPr lang="en-US" altLang="zh-CN" dirty="0"/>
              <a:t>+</a:t>
            </a:r>
            <a:r>
              <a:rPr lang="zh-CN" altLang="en-US" dirty="0"/>
              <a:t>存储</a:t>
            </a:r>
            <a:r>
              <a:rPr lang="en-US" altLang="zh-CN" dirty="0"/>
              <a:t>+</a:t>
            </a:r>
            <a:r>
              <a:rPr lang="zh-CN" altLang="en-US" dirty="0"/>
              <a:t>通信</a:t>
            </a:r>
            <a:endParaRPr lang="en-US" altLang="zh-CN" dirty="0"/>
          </a:p>
          <a:p>
            <a:pPr lvl="1"/>
            <a:r>
              <a:rPr lang="zh-CN" altLang="en-US" dirty="0"/>
              <a:t>云栈逻辑结构：面向服务的云平台逻辑结构</a:t>
            </a:r>
            <a:r>
              <a:rPr lang="en-US" altLang="zh-CN" dirty="0"/>
              <a:t>——</a:t>
            </a:r>
            <a:r>
              <a:rPr lang="zh-CN" altLang="en-US" dirty="0"/>
              <a:t>物理结构就是管理系统的结构</a:t>
            </a:r>
            <a:endParaRPr lang="en-US" altLang="zh-CN" dirty="0"/>
          </a:p>
          <a:p>
            <a:pPr lvl="2"/>
            <a:r>
              <a:rPr lang="zh-CN" altLang="en-US" dirty="0"/>
              <a:t>基础设施即服务，平台即服务，软件即服务</a:t>
            </a:r>
            <a:endParaRPr lang="en-US" altLang="zh-CN" dirty="0"/>
          </a:p>
          <a:p>
            <a:endParaRPr lang="en-US" altLang="zh-CN" dirty="0"/>
          </a:p>
          <a:p>
            <a:r>
              <a:rPr lang="zh-CN" altLang="en-US" dirty="0"/>
              <a:t>一种实现方式</a:t>
            </a:r>
            <a:endParaRPr lang="en-US" altLang="zh-CN" dirty="0"/>
          </a:p>
          <a:p>
            <a:pPr lvl="1"/>
            <a:r>
              <a:rPr lang="zh-CN" altLang="en-US" dirty="0"/>
              <a:t>数据中心</a:t>
            </a:r>
            <a:r>
              <a:rPr lang="en-US" altLang="zh-CN" dirty="0"/>
              <a:t>+</a:t>
            </a:r>
            <a:r>
              <a:rPr lang="zh-CN" altLang="en-US" dirty="0"/>
              <a:t>云平台管理系统</a:t>
            </a:r>
            <a:endParaRPr lang="en-US" altLang="zh-CN" dirty="0"/>
          </a:p>
          <a:p>
            <a:pPr lvl="1"/>
            <a:r>
              <a:rPr lang="zh-CN" altLang="en-US" dirty="0"/>
              <a:t>软件定义数据中心：软件定义计算，软件定义存储，软件定义网络，软件定义安全</a:t>
            </a:r>
          </a:p>
        </p:txBody>
      </p:sp>
      <p:sp>
        <p:nvSpPr>
          <p:cNvPr id="5" name="矩形: 圆角 4">
            <a:extLst>
              <a:ext uri="{FF2B5EF4-FFF2-40B4-BE49-F238E27FC236}">
                <a16:creationId xmlns:a16="http://schemas.microsoft.com/office/drawing/2014/main" id="{8D9E9D45-79FC-4E04-9B0F-B699EB8FB55A}"/>
              </a:ext>
            </a:extLst>
          </p:cNvPr>
          <p:cNvSpPr/>
          <p:nvPr/>
        </p:nvSpPr>
        <p:spPr>
          <a:xfrm>
            <a:off x="7091717" y="2571343"/>
            <a:ext cx="1580624" cy="622570"/>
          </a:xfrm>
          <a:prstGeom prst="roundRect">
            <a:avLst>
              <a:gd name="adj" fmla="val 32632"/>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相互依托</a:t>
            </a:r>
            <a:endParaRPr lang="en-US" altLang="zh-CN" b="1" dirty="0"/>
          </a:p>
          <a:p>
            <a:pPr algn="ctr"/>
            <a:r>
              <a:rPr lang="zh-CN" altLang="en-US" b="1" dirty="0"/>
              <a:t>缺一不可</a:t>
            </a:r>
          </a:p>
        </p:txBody>
      </p:sp>
      <p:sp>
        <p:nvSpPr>
          <p:cNvPr id="6" name="箭头: 上下 5">
            <a:extLst>
              <a:ext uri="{FF2B5EF4-FFF2-40B4-BE49-F238E27FC236}">
                <a16:creationId xmlns:a16="http://schemas.microsoft.com/office/drawing/2014/main" id="{0E3B1CE9-0B24-4CA8-9B4A-B59B2AEA6245}"/>
              </a:ext>
            </a:extLst>
          </p:cNvPr>
          <p:cNvSpPr/>
          <p:nvPr/>
        </p:nvSpPr>
        <p:spPr>
          <a:xfrm>
            <a:off x="6750996" y="2516220"/>
            <a:ext cx="246434" cy="732817"/>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022239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云计算的开源方法论（</a:t>
            </a:r>
            <a:r>
              <a:rPr lang="en-US" altLang="zh-CN" dirty="0"/>
              <a:t>1</a:t>
            </a:r>
            <a:r>
              <a:rPr lang="zh-CN" altLang="en-US" dirty="0"/>
              <a:t>）</a:t>
            </a:r>
          </a:p>
        </p:txBody>
      </p:sp>
      <p:sp>
        <p:nvSpPr>
          <p:cNvPr id="3" name="灯片编号占位符 2"/>
          <p:cNvSpPr>
            <a:spLocks noGrp="1"/>
          </p:cNvSpPr>
          <p:nvPr>
            <p:ph type="sldNum" sz="quarter" idx="12"/>
          </p:nvPr>
        </p:nvSpPr>
        <p:spPr/>
        <p:txBody>
          <a:bodyPr/>
          <a:lstStyle/>
          <a:p>
            <a:fld id="{60B2550D-72F3-4A8E-829C-1304F08F0036}" type="slidenum">
              <a:rPr lang="zh-CN" altLang="en-US" smtClean="0"/>
              <a:t>34</a:t>
            </a:fld>
            <a:endParaRPr lang="zh-CN" altLang="en-US"/>
          </a:p>
        </p:txBody>
      </p:sp>
      <p:sp>
        <p:nvSpPr>
          <p:cNvPr id="4" name="内容占位符 2">
            <a:extLst>
              <a:ext uri="{FF2B5EF4-FFF2-40B4-BE49-F238E27FC236}">
                <a16:creationId xmlns:a16="http://schemas.microsoft.com/office/drawing/2014/main" id="{18803EF0-AA40-49D2-BB4C-2FBF247B70BF}"/>
              </a:ext>
            </a:extLst>
          </p:cNvPr>
          <p:cNvSpPr>
            <a:spLocks noGrp="1"/>
          </p:cNvSpPr>
          <p:nvPr>
            <p:ph idx="1"/>
          </p:nvPr>
        </p:nvSpPr>
        <p:spPr>
          <a:xfrm>
            <a:off x="421243" y="1019526"/>
            <a:ext cx="8301514" cy="5183188"/>
          </a:xfrm>
        </p:spPr>
        <p:txBody>
          <a:bodyPr/>
          <a:lstStyle/>
          <a:p>
            <a:r>
              <a:rPr lang="zh-CN" altLang="en-US" dirty="0"/>
              <a:t>云计算时代，开源不仅是一种开放源代码的具体产品，更是一种方法论、一种构造大规模复杂软件的协作方式</a:t>
            </a:r>
            <a:endParaRPr lang="en-US" altLang="zh-CN" dirty="0"/>
          </a:p>
          <a:p>
            <a:r>
              <a:rPr lang="zh-CN" altLang="en-US" dirty="0"/>
              <a:t>开源的可以是各行各业的技术或产品</a:t>
            </a:r>
            <a:endParaRPr lang="en-US" altLang="zh-CN" dirty="0"/>
          </a:p>
          <a:p>
            <a:endParaRPr lang="en-US" altLang="zh-CN" dirty="0"/>
          </a:p>
          <a:p>
            <a:r>
              <a:rPr lang="zh-CN" altLang="en-US" dirty="0"/>
              <a:t>开源软件</a:t>
            </a:r>
            <a:r>
              <a:rPr lang="en-US" altLang="zh-CN" dirty="0"/>
              <a:t>——</a:t>
            </a:r>
            <a:r>
              <a:rPr lang="zh-CN" altLang="en-US" dirty="0"/>
              <a:t>一种版权持有人为任何人和任何目的提供学习、修改和分发权力，并公布源代码的计算机软件</a:t>
            </a:r>
            <a:endParaRPr lang="en-US" altLang="zh-CN" dirty="0"/>
          </a:p>
          <a:p>
            <a:pPr lvl="1"/>
            <a:r>
              <a:rPr lang="en-US" altLang="zh-CN" dirty="0"/>
              <a:t>1. </a:t>
            </a:r>
            <a:r>
              <a:rPr lang="zh-CN" altLang="en-US" dirty="0"/>
              <a:t>许可证不应限制任何个人或团体将包含该开源软件的广义作品进行销售或赠予</a:t>
            </a:r>
            <a:endParaRPr lang="en-US" altLang="zh-CN" dirty="0"/>
          </a:p>
          <a:p>
            <a:pPr lvl="1"/>
            <a:r>
              <a:rPr lang="en-US" altLang="zh-CN" dirty="0"/>
              <a:t>2. </a:t>
            </a:r>
            <a:r>
              <a:rPr lang="zh-CN" altLang="en-US" dirty="0"/>
              <a:t>开源软件的程序必须包含源代码，必须允许发布源代码及以后的程序</a:t>
            </a:r>
            <a:endParaRPr lang="en-US" altLang="zh-CN" dirty="0"/>
          </a:p>
          <a:p>
            <a:pPr lvl="1"/>
            <a:r>
              <a:rPr lang="en-US" altLang="zh-CN" dirty="0"/>
              <a:t>3. </a:t>
            </a:r>
            <a:r>
              <a:rPr lang="zh-CN" altLang="en-US" dirty="0"/>
              <a:t>开源软件许可证必须允许修改和派生作品，并允许使用原有软件的许可条款发布他们</a:t>
            </a:r>
            <a:endParaRPr lang="en-US" altLang="zh-CN" dirty="0"/>
          </a:p>
          <a:p>
            <a:endParaRPr lang="en-US" altLang="zh-CN" dirty="0"/>
          </a:p>
          <a:p>
            <a:r>
              <a:rPr lang="zh-CN" altLang="en-US" dirty="0"/>
              <a:t>开源软件 </a:t>
            </a:r>
            <a:r>
              <a:rPr lang="en-US" altLang="zh-CN" dirty="0"/>
              <a:t>vs. </a:t>
            </a:r>
            <a:r>
              <a:rPr lang="zh-CN" altLang="en-US" dirty="0"/>
              <a:t>自由软件 </a:t>
            </a:r>
            <a:r>
              <a:rPr lang="en-US" altLang="zh-CN" dirty="0"/>
              <a:t>vs. </a:t>
            </a:r>
            <a:r>
              <a:rPr lang="zh-CN" altLang="en-US" dirty="0"/>
              <a:t>免费软件</a:t>
            </a:r>
            <a:endParaRPr lang="en-US" altLang="zh-CN" dirty="0"/>
          </a:p>
          <a:p>
            <a:pPr lvl="1"/>
            <a:r>
              <a:rPr lang="zh-CN" altLang="en-US" dirty="0"/>
              <a:t>开源不一定自由，开源不一定免费，自由不一定免费；免费不一定开源，不一定自由</a:t>
            </a:r>
            <a:endParaRPr lang="en-US" altLang="zh-CN" dirty="0"/>
          </a:p>
        </p:txBody>
      </p:sp>
    </p:spTree>
    <p:extLst>
      <p:ext uri="{BB962C8B-B14F-4D97-AF65-F5344CB8AC3E}">
        <p14:creationId xmlns:p14="http://schemas.microsoft.com/office/powerpoint/2010/main" val="361475810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0454" y="287306"/>
            <a:ext cx="8301513" cy="649110"/>
          </a:xfrm>
        </p:spPr>
        <p:txBody>
          <a:bodyPr/>
          <a:lstStyle/>
          <a:p>
            <a:r>
              <a:rPr lang="zh-CN" altLang="en-US" dirty="0"/>
              <a:t>云计算的开源方法论（</a:t>
            </a:r>
            <a:r>
              <a:rPr lang="en-US" altLang="zh-CN" dirty="0"/>
              <a:t>2</a:t>
            </a:r>
            <a:r>
              <a:rPr lang="zh-CN" altLang="en-US" dirty="0"/>
              <a:t>）</a:t>
            </a:r>
            <a:r>
              <a:rPr lang="en-US" altLang="zh-CN" dirty="0"/>
              <a:t>—</a:t>
            </a:r>
            <a:r>
              <a:rPr lang="zh-CN" altLang="en-US" dirty="0"/>
              <a:t>价值和意义</a:t>
            </a:r>
          </a:p>
        </p:txBody>
      </p:sp>
      <p:sp>
        <p:nvSpPr>
          <p:cNvPr id="3" name="灯片编号占位符 2"/>
          <p:cNvSpPr>
            <a:spLocks noGrp="1"/>
          </p:cNvSpPr>
          <p:nvPr>
            <p:ph type="sldNum" sz="quarter" idx="12"/>
          </p:nvPr>
        </p:nvSpPr>
        <p:spPr/>
        <p:txBody>
          <a:bodyPr/>
          <a:lstStyle/>
          <a:p>
            <a:fld id="{60B2550D-72F3-4A8E-829C-1304F08F0036}" type="slidenum">
              <a:rPr lang="zh-CN" altLang="en-US" smtClean="0"/>
              <a:t>35</a:t>
            </a:fld>
            <a:endParaRPr lang="zh-CN" altLang="en-US"/>
          </a:p>
        </p:txBody>
      </p:sp>
      <p:sp>
        <p:nvSpPr>
          <p:cNvPr id="4" name="内容占位符 2">
            <a:extLst>
              <a:ext uri="{FF2B5EF4-FFF2-40B4-BE49-F238E27FC236}">
                <a16:creationId xmlns:a16="http://schemas.microsoft.com/office/drawing/2014/main" id="{18803EF0-AA40-49D2-BB4C-2FBF247B70BF}"/>
              </a:ext>
            </a:extLst>
          </p:cNvPr>
          <p:cNvSpPr>
            <a:spLocks noGrp="1"/>
          </p:cNvSpPr>
          <p:nvPr>
            <p:ph idx="1"/>
          </p:nvPr>
        </p:nvSpPr>
        <p:spPr>
          <a:xfrm>
            <a:off x="421243" y="1019526"/>
            <a:ext cx="8301514" cy="5183188"/>
          </a:xfrm>
        </p:spPr>
        <p:txBody>
          <a:bodyPr>
            <a:normAutofit/>
          </a:bodyPr>
          <a:lstStyle/>
          <a:p>
            <a:pPr>
              <a:lnSpc>
                <a:spcPts val="1700"/>
              </a:lnSpc>
            </a:pPr>
            <a:r>
              <a:rPr lang="zh-CN" altLang="en-US" sz="1600" dirty="0"/>
              <a:t>开源促进国家信息技术创新，带动经济发展</a:t>
            </a:r>
            <a:endParaRPr lang="en-US" altLang="zh-CN" sz="1600" dirty="0"/>
          </a:p>
          <a:p>
            <a:pPr lvl="1">
              <a:lnSpc>
                <a:spcPts val="1700"/>
              </a:lnSpc>
            </a:pPr>
            <a:r>
              <a:rPr lang="zh-CN" altLang="en-US" sz="1400" dirty="0"/>
              <a:t>有效促进技术创新；实现软件自主可控；促进教育和科研事业发展；促进产业信息化发展</a:t>
            </a:r>
            <a:endParaRPr lang="en-US" altLang="zh-CN" sz="1400" dirty="0"/>
          </a:p>
          <a:p>
            <a:pPr>
              <a:lnSpc>
                <a:spcPts val="1700"/>
              </a:lnSpc>
            </a:pPr>
            <a:endParaRPr lang="en-US" altLang="zh-CN" sz="1600" dirty="0"/>
          </a:p>
          <a:p>
            <a:pPr>
              <a:lnSpc>
                <a:spcPts val="1700"/>
              </a:lnSpc>
            </a:pPr>
            <a:r>
              <a:rPr lang="zh-CN" altLang="en-US" sz="1600" dirty="0"/>
              <a:t>软件厂商依托开源提升研发能力</a:t>
            </a:r>
            <a:endParaRPr lang="en-US" altLang="zh-CN" sz="1600" dirty="0"/>
          </a:p>
          <a:p>
            <a:pPr lvl="1">
              <a:lnSpc>
                <a:spcPts val="1700"/>
              </a:lnSpc>
            </a:pPr>
            <a:r>
              <a:rPr lang="zh-CN" altLang="en-US" sz="1400" dirty="0"/>
              <a:t>降低成本，按需适配；学习；要求高，提升质量</a:t>
            </a:r>
            <a:endParaRPr lang="en-US" altLang="zh-CN" sz="1400" dirty="0"/>
          </a:p>
          <a:p>
            <a:pPr>
              <a:lnSpc>
                <a:spcPts val="1700"/>
              </a:lnSpc>
            </a:pPr>
            <a:endParaRPr lang="en-US" altLang="zh-CN" sz="1600" dirty="0"/>
          </a:p>
          <a:p>
            <a:pPr>
              <a:lnSpc>
                <a:spcPts val="1700"/>
              </a:lnSpc>
            </a:pPr>
            <a:r>
              <a:rPr lang="zh-CN" altLang="en-US" sz="1600" dirty="0"/>
              <a:t>用户使用开源技术改变信息化路线</a:t>
            </a:r>
            <a:endParaRPr lang="en-US" altLang="zh-CN" sz="1600" dirty="0"/>
          </a:p>
          <a:p>
            <a:pPr lvl="1">
              <a:lnSpc>
                <a:spcPts val="1700"/>
              </a:lnSpc>
            </a:pPr>
            <a:r>
              <a:rPr lang="zh-CN" altLang="en-US" sz="1400" dirty="0"/>
              <a:t>定制已降低风险；专注于创新</a:t>
            </a:r>
            <a:endParaRPr lang="en-US" altLang="zh-CN" sz="1400" dirty="0"/>
          </a:p>
          <a:p>
            <a:pPr>
              <a:lnSpc>
                <a:spcPts val="1700"/>
              </a:lnSpc>
            </a:pPr>
            <a:endParaRPr lang="en-US" altLang="zh-CN" sz="1600" dirty="0"/>
          </a:p>
          <a:p>
            <a:pPr>
              <a:lnSpc>
                <a:spcPts val="1700"/>
              </a:lnSpc>
            </a:pPr>
            <a:r>
              <a:rPr lang="zh-CN" altLang="en-US" sz="1600" dirty="0"/>
              <a:t>企业自主开源，引领技术发展路径</a:t>
            </a:r>
            <a:endParaRPr lang="en-US" altLang="zh-CN" sz="1600" dirty="0"/>
          </a:p>
          <a:p>
            <a:pPr lvl="1">
              <a:lnSpc>
                <a:spcPts val="1700"/>
              </a:lnSpc>
            </a:pPr>
            <a:r>
              <a:rPr lang="zh-CN" altLang="en-US" sz="1400" dirty="0"/>
              <a:t>自主开源，提高研发效率，提升代码质量；建立以开源企业为核心的生态圈</a:t>
            </a:r>
            <a:endParaRPr lang="en-US" altLang="zh-CN" sz="1400" dirty="0"/>
          </a:p>
        </p:txBody>
      </p:sp>
      <p:sp>
        <p:nvSpPr>
          <p:cNvPr id="6" name="矩形 5">
            <a:extLst>
              <a:ext uri="{FF2B5EF4-FFF2-40B4-BE49-F238E27FC236}">
                <a16:creationId xmlns:a16="http://schemas.microsoft.com/office/drawing/2014/main" id="{820C25CA-2D16-4A50-AEA0-22F3669740C9}"/>
              </a:ext>
            </a:extLst>
          </p:cNvPr>
          <p:cNvSpPr/>
          <p:nvPr/>
        </p:nvSpPr>
        <p:spPr>
          <a:xfrm>
            <a:off x="3060442" y="4688659"/>
            <a:ext cx="3340358" cy="1323439"/>
          </a:xfrm>
          <a:prstGeom prst="rect">
            <a:avLst/>
          </a:prstGeom>
          <a:solidFill>
            <a:schemeClr val="accent4">
              <a:lumMod val="40000"/>
              <a:lumOff val="60000"/>
            </a:schemeClr>
          </a:solidFill>
        </p:spPr>
        <p:txBody>
          <a:bodyPr wrap="square">
            <a:spAutoFit/>
          </a:bodyPr>
          <a:lstStyle/>
          <a:p>
            <a:pPr algn="ctr"/>
            <a:r>
              <a:rPr lang="zh-CN" altLang="en-US" sz="2000" b="1" dirty="0"/>
              <a:t>开源价值观内涵</a:t>
            </a:r>
            <a:r>
              <a:rPr lang="zh-CN" altLang="en-US" sz="2000" dirty="0"/>
              <a:t>：</a:t>
            </a:r>
            <a:endParaRPr lang="en-US" altLang="zh-CN" sz="2000" dirty="0"/>
          </a:p>
          <a:p>
            <a:pPr algn="ctr"/>
            <a:r>
              <a:rPr lang="zh-CN" altLang="en-US" sz="2000" dirty="0"/>
              <a:t>奉献精神    感恩精神</a:t>
            </a:r>
            <a:endParaRPr lang="en-US" altLang="zh-CN" sz="2000" dirty="0"/>
          </a:p>
          <a:p>
            <a:pPr algn="ctr"/>
            <a:r>
              <a:rPr lang="zh-CN" altLang="en-US" sz="2000" dirty="0"/>
              <a:t>开放精神    勇敢精神</a:t>
            </a:r>
            <a:endParaRPr lang="en-US" altLang="zh-CN" sz="2000" dirty="0"/>
          </a:p>
          <a:p>
            <a:pPr algn="ctr"/>
            <a:r>
              <a:rPr lang="zh-CN" altLang="en-US" sz="2000" dirty="0"/>
              <a:t>追求进步    公平精神</a:t>
            </a:r>
          </a:p>
        </p:txBody>
      </p:sp>
    </p:spTree>
    <p:extLst>
      <p:ext uri="{BB962C8B-B14F-4D97-AF65-F5344CB8AC3E}">
        <p14:creationId xmlns:p14="http://schemas.microsoft.com/office/powerpoint/2010/main" val="153880754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0455" y="287306"/>
            <a:ext cx="8301514" cy="649110"/>
          </a:xfrm>
        </p:spPr>
        <p:txBody>
          <a:bodyPr/>
          <a:lstStyle/>
          <a:p>
            <a:r>
              <a:rPr lang="zh-CN" altLang="en-US" dirty="0"/>
              <a:t>云计算的开源方法论（</a:t>
            </a:r>
            <a:r>
              <a:rPr lang="en-US" altLang="zh-CN" dirty="0"/>
              <a:t>3</a:t>
            </a:r>
            <a:r>
              <a:rPr lang="zh-CN" altLang="en-US" dirty="0"/>
              <a:t>）</a:t>
            </a:r>
          </a:p>
        </p:txBody>
      </p:sp>
      <p:sp>
        <p:nvSpPr>
          <p:cNvPr id="3" name="灯片编号占位符 2"/>
          <p:cNvSpPr>
            <a:spLocks noGrp="1"/>
          </p:cNvSpPr>
          <p:nvPr>
            <p:ph type="sldNum" sz="quarter" idx="12"/>
          </p:nvPr>
        </p:nvSpPr>
        <p:spPr/>
        <p:txBody>
          <a:bodyPr/>
          <a:lstStyle/>
          <a:p>
            <a:fld id="{60B2550D-72F3-4A8E-829C-1304F08F0036}" type="slidenum">
              <a:rPr lang="zh-CN" altLang="en-US" smtClean="0"/>
              <a:t>36</a:t>
            </a:fld>
            <a:endParaRPr lang="zh-CN" altLang="en-US"/>
          </a:p>
        </p:txBody>
      </p:sp>
      <p:sp>
        <p:nvSpPr>
          <p:cNvPr id="4" name="内容占位符 2">
            <a:extLst>
              <a:ext uri="{FF2B5EF4-FFF2-40B4-BE49-F238E27FC236}">
                <a16:creationId xmlns:a16="http://schemas.microsoft.com/office/drawing/2014/main" id="{18803EF0-AA40-49D2-BB4C-2FBF247B70BF}"/>
              </a:ext>
            </a:extLst>
          </p:cNvPr>
          <p:cNvSpPr>
            <a:spLocks noGrp="1"/>
          </p:cNvSpPr>
          <p:nvPr>
            <p:ph idx="1"/>
          </p:nvPr>
        </p:nvSpPr>
        <p:spPr>
          <a:xfrm>
            <a:off x="421243" y="1019526"/>
            <a:ext cx="8301514" cy="5183188"/>
          </a:xfrm>
        </p:spPr>
        <p:txBody>
          <a:bodyPr>
            <a:normAutofit/>
          </a:bodyPr>
          <a:lstStyle/>
          <a:p>
            <a:pPr>
              <a:lnSpc>
                <a:spcPts val="1700"/>
              </a:lnSpc>
            </a:pPr>
            <a:r>
              <a:rPr lang="zh-CN" altLang="en-US" sz="1600" dirty="0"/>
              <a:t>国产开源操作系统</a:t>
            </a:r>
            <a:r>
              <a:rPr lang="en-US" altLang="zh-CN" sz="1600" dirty="0"/>
              <a:t>——</a:t>
            </a:r>
            <a:r>
              <a:rPr lang="en-US" altLang="zh-CN" sz="1600" dirty="0" err="1"/>
              <a:t>openEuler</a:t>
            </a:r>
            <a:endParaRPr lang="en-US" altLang="zh-CN" sz="1400" dirty="0"/>
          </a:p>
          <a:p>
            <a:pPr>
              <a:lnSpc>
                <a:spcPts val="1700"/>
              </a:lnSpc>
            </a:pPr>
            <a:r>
              <a:rPr lang="zh-CN" altLang="en-US" sz="1600" dirty="0"/>
              <a:t>加入社区，参与贡献</a:t>
            </a:r>
            <a:r>
              <a:rPr lang="en-US" altLang="zh-CN" sz="1600" dirty="0"/>
              <a:t> </a:t>
            </a:r>
            <a:r>
              <a:rPr lang="en-US" altLang="zh-CN" sz="1600" dirty="0">
                <a:hlinkClick r:id="rId2"/>
              </a:rPr>
              <a:t>https://www.hikunpeng.com/developer/learning-path/detail/3751468697ed4f53b4f7a91b704eed7a</a:t>
            </a:r>
            <a:r>
              <a:rPr lang="en-US" altLang="zh-CN" sz="1600" dirty="0"/>
              <a:t>   </a:t>
            </a:r>
          </a:p>
          <a:p>
            <a:pPr>
              <a:lnSpc>
                <a:spcPts val="1700"/>
              </a:lnSpc>
            </a:pPr>
            <a:endParaRPr lang="en-US" altLang="zh-CN" sz="1600" dirty="0"/>
          </a:p>
        </p:txBody>
      </p:sp>
      <p:pic>
        <p:nvPicPr>
          <p:cNvPr id="5" name="图片 4">
            <a:extLst>
              <a:ext uri="{FF2B5EF4-FFF2-40B4-BE49-F238E27FC236}">
                <a16:creationId xmlns:a16="http://schemas.microsoft.com/office/drawing/2014/main" id="{6886BB9D-E6A0-439C-8CBB-8E565B8DC980}"/>
              </a:ext>
            </a:extLst>
          </p:cNvPr>
          <p:cNvPicPr>
            <a:picLocks noChangeAspect="1"/>
          </p:cNvPicPr>
          <p:nvPr/>
        </p:nvPicPr>
        <p:blipFill>
          <a:blip r:embed="rId3"/>
          <a:stretch>
            <a:fillRect/>
          </a:stretch>
        </p:blipFill>
        <p:spPr>
          <a:xfrm>
            <a:off x="312191" y="2735960"/>
            <a:ext cx="8519616" cy="4122040"/>
          </a:xfrm>
          <a:prstGeom prst="rect">
            <a:avLst/>
          </a:prstGeom>
        </p:spPr>
      </p:pic>
      <p:pic>
        <p:nvPicPr>
          <p:cNvPr id="7" name="图片 6">
            <a:extLst>
              <a:ext uri="{FF2B5EF4-FFF2-40B4-BE49-F238E27FC236}">
                <a16:creationId xmlns:a16="http://schemas.microsoft.com/office/drawing/2014/main" id="{C7E4E093-4AE1-43A8-8A27-D71932641A7B}"/>
              </a:ext>
            </a:extLst>
          </p:cNvPr>
          <p:cNvPicPr>
            <a:picLocks noChangeAspect="1"/>
          </p:cNvPicPr>
          <p:nvPr/>
        </p:nvPicPr>
        <p:blipFill>
          <a:blip r:embed="rId4"/>
          <a:stretch>
            <a:fillRect/>
          </a:stretch>
        </p:blipFill>
        <p:spPr>
          <a:xfrm>
            <a:off x="1542287" y="1898675"/>
            <a:ext cx="6059425" cy="668528"/>
          </a:xfrm>
          <a:prstGeom prst="rect">
            <a:avLst/>
          </a:prstGeom>
        </p:spPr>
      </p:pic>
    </p:spTree>
    <p:extLst>
      <p:ext uri="{BB962C8B-B14F-4D97-AF65-F5344CB8AC3E}">
        <p14:creationId xmlns:p14="http://schemas.microsoft.com/office/powerpoint/2010/main" val="223659452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804755" y="1162050"/>
            <a:ext cx="1059095" cy="1947894"/>
          </a:xfrm>
          <a:solidFill>
            <a:srgbClr val="6F0E6F"/>
          </a:solidFill>
        </p:spPr>
        <p:txBody>
          <a:bodyPr>
            <a:normAutofit/>
          </a:bodyPr>
          <a:lstStyle/>
          <a:p>
            <a:r>
              <a:rPr lang="zh-CN" altLang="en-US" sz="3200" dirty="0">
                <a:solidFill>
                  <a:schemeClr val="bg1"/>
                </a:solidFill>
              </a:rPr>
              <a:t>问</a:t>
            </a:r>
            <a:br>
              <a:rPr lang="en-US" altLang="zh-CN" sz="3200" dirty="0">
                <a:solidFill>
                  <a:schemeClr val="bg1"/>
                </a:solidFill>
              </a:rPr>
            </a:br>
            <a:r>
              <a:rPr lang="zh-CN" altLang="en-US" sz="3200" dirty="0">
                <a:solidFill>
                  <a:schemeClr val="bg1"/>
                </a:solidFill>
              </a:rPr>
              <a:t>题</a:t>
            </a:r>
          </a:p>
        </p:txBody>
      </p:sp>
      <p:sp>
        <p:nvSpPr>
          <p:cNvPr id="3" name="内容占位符 2"/>
          <p:cNvSpPr>
            <a:spLocks noGrp="1"/>
          </p:cNvSpPr>
          <p:nvPr>
            <p:ph idx="1"/>
          </p:nvPr>
        </p:nvSpPr>
        <p:spPr>
          <a:xfrm>
            <a:off x="4222750" y="1308100"/>
            <a:ext cx="3907748" cy="3653006"/>
          </a:xfrm>
        </p:spPr>
        <p:txBody>
          <a:bodyPr/>
          <a:lstStyle/>
          <a:p>
            <a:r>
              <a:rPr lang="zh-CN" altLang="en-US" dirty="0"/>
              <a:t>云计算现在发展到什么阶段了呢？</a:t>
            </a:r>
            <a:endParaRPr lang="en-US" altLang="zh-CN" dirty="0"/>
          </a:p>
          <a:p>
            <a:endParaRPr lang="en-US" altLang="zh-CN" dirty="0"/>
          </a:p>
          <a:p>
            <a:r>
              <a:rPr lang="zh-CN" altLang="en-US" dirty="0"/>
              <a:t>很多论断是没有证据的，比如，云计算能够带来资源的节约、成本的降低，如何证明呢？</a:t>
            </a:r>
            <a:endParaRPr lang="en-US" altLang="zh-CN" dirty="0"/>
          </a:p>
          <a:p>
            <a:endParaRPr lang="en-US" altLang="zh-CN" dirty="0"/>
          </a:p>
          <a:p>
            <a:r>
              <a:rPr lang="zh-CN" altLang="en-US" dirty="0"/>
              <a:t>云计算与其它技术有什么关系，例如大数据、人工智能、互联网</a:t>
            </a:r>
            <a:r>
              <a:rPr lang="en-US" altLang="zh-CN" dirty="0"/>
              <a:t>+</a:t>
            </a:r>
            <a:r>
              <a:rPr lang="zh-CN" altLang="en-US" dirty="0"/>
              <a:t>等？</a:t>
            </a:r>
            <a:endParaRPr lang="en-US" altLang="zh-CN" dirty="0"/>
          </a:p>
          <a:p>
            <a:endParaRPr lang="zh-CN" altLang="en-US" dirty="0"/>
          </a:p>
        </p:txBody>
      </p:sp>
      <p:sp>
        <p:nvSpPr>
          <p:cNvPr id="4" name="标题 1"/>
          <p:cNvSpPr txBox="1">
            <a:spLocks/>
          </p:cNvSpPr>
          <p:nvPr/>
        </p:nvSpPr>
        <p:spPr>
          <a:xfrm>
            <a:off x="4222750" y="1162050"/>
            <a:ext cx="3907748" cy="146050"/>
          </a:xfrm>
          <a:prstGeom prst="rect">
            <a:avLst/>
          </a:prstGeom>
          <a:solidFill>
            <a:srgbClr val="6F0E6F"/>
          </a:solidFill>
        </p:spPr>
        <p:txBody>
          <a:bodyPr vert="horz" lIns="91440" tIns="45720" rIns="91440" bIns="45720" rtlCol="0" anchor="ctr">
            <a:normAutofit fontScale="25000" lnSpcReduction="20000"/>
          </a:bodyPr>
          <a:lstStyle>
            <a:lvl1pPr algn="ctr" defTabSz="685800" rtl="0" eaLnBrk="1" latinLnBrk="0" hangingPunct="1">
              <a:lnSpc>
                <a:spcPct val="90000"/>
              </a:lnSpc>
              <a:spcBef>
                <a:spcPct val="0"/>
              </a:spcBef>
              <a:buNone/>
              <a:defRPr sz="2700" b="1" kern="1200">
                <a:solidFill>
                  <a:srgbClr val="6F0E6F"/>
                </a:solidFill>
                <a:latin typeface="微软雅黑" panose="020B0503020204020204" pitchFamily="34" charset="-122"/>
                <a:ea typeface="微软雅黑" panose="020B0503020204020204" pitchFamily="34" charset="-122"/>
                <a:cs typeface="+mj-cs"/>
              </a:defRPr>
            </a:lvl1pPr>
          </a:lstStyle>
          <a:p>
            <a:endParaRPr lang="zh-CN" altLang="en-US" sz="3200" dirty="0">
              <a:solidFill>
                <a:schemeClr val="bg1"/>
              </a:solidFill>
            </a:endParaRPr>
          </a:p>
        </p:txBody>
      </p:sp>
      <p:sp>
        <p:nvSpPr>
          <p:cNvPr id="5" name="灯片编号占位符 4"/>
          <p:cNvSpPr>
            <a:spLocks noGrp="1"/>
          </p:cNvSpPr>
          <p:nvPr>
            <p:ph type="sldNum" sz="quarter" idx="12"/>
          </p:nvPr>
        </p:nvSpPr>
        <p:spPr/>
        <p:txBody>
          <a:bodyPr/>
          <a:lstStyle/>
          <a:p>
            <a:fld id="{02AE1E35-F495-4665-8CB0-CDD28443F6EA}" type="slidenum">
              <a:rPr lang="zh-CN" altLang="en-US" smtClean="0"/>
              <a:t>37</a:t>
            </a:fld>
            <a:endParaRPr lang="zh-CN" altLang="en-US"/>
          </a:p>
        </p:txBody>
      </p:sp>
    </p:spTree>
    <p:extLst>
      <p:ext uri="{BB962C8B-B14F-4D97-AF65-F5344CB8AC3E}">
        <p14:creationId xmlns:p14="http://schemas.microsoft.com/office/powerpoint/2010/main" val="385107056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0454" y="287306"/>
            <a:ext cx="8301513" cy="649110"/>
          </a:xfrm>
        </p:spPr>
        <p:txBody>
          <a:bodyPr/>
          <a:lstStyle/>
          <a:p>
            <a:r>
              <a:rPr lang="zh-CN" altLang="en-US" dirty="0"/>
              <a:t>问题</a:t>
            </a:r>
            <a:r>
              <a:rPr lang="en-US" altLang="zh-CN" dirty="0"/>
              <a:t>1. </a:t>
            </a:r>
            <a:r>
              <a:rPr lang="zh-CN" altLang="en-US" dirty="0"/>
              <a:t>发展阶段</a:t>
            </a:r>
            <a:r>
              <a:rPr lang="en-US" altLang="zh-CN" dirty="0"/>
              <a:t>—Google Trends</a:t>
            </a:r>
            <a:endParaRPr lang="zh-CN" altLang="en-US" dirty="0"/>
          </a:p>
        </p:txBody>
      </p:sp>
      <p:sp>
        <p:nvSpPr>
          <p:cNvPr id="3" name="内容占位符 2"/>
          <p:cNvSpPr>
            <a:spLocks noGrp="1"/>
          </p:cNvSpPr>
          <p:nvPr>
            <p:ph idx="1"/>
          </p:nvPr>
        </p:nvSpPr>
        <p:spPr/>
        <p:txBody>
          <a:bodyPr/>
          <a:lstStyle/>
          <a:p>
            <a:r>
              <a:rPr lang="en-US" altLang="zh-CN" dirty="0"/>
              <a:t>2024.3.6</a:t>
            </a:r>
            <a:endParaRPr lang="zh-CN" altLang="en-US" dirty="0"/>
          </a:p>
        </p:txBody>
      </p:sp>
      <p:sp>
        <p:nvSpPr>
          <p:cNvPr id="4" name="灯片编号占位符 3"/>
          <p:cNvSpPr>
            <a:spLocks noGrp="1"/>
          </p:cNvSpPr>
          <p:nvPr>
            <p:ph type="sldNum" sz="quarter" idx="12"/>
          </p:nvPr>
        </p:nvSpPr>
        <p:spPr/>
        <p:txBody>
          <a:bodyPr/>
          <a:lstStyle/>
          <a:p>
            <a:fld id="{60B2550D-72F3-4A8E-829C-1304F08F0036}" type="slidenum">
              <a:rPr lang="zh-CN" altLang="en-US" smtClean="0"/>
              <a:t>38</a:t>
            </a:fld>
            <a:endParaRPr lang="zh-CN" altLang="en-US"/>
          </a:p>
        </p:txBody>
      </p:sp>
      <p:pic>
        <p:nvPicPr>
          <p:cNvPr id="8" name="图片 7">
            <a:extLst>
              <a:ext uri="{FF2B5EF4-FFF2-40B4-BE49-F238E27FC236}">
                <a16:creationId xmlns:a16="http://schemas.microsoft.com/office/drawing/2014/main" id="{E40413D9-ABE5-4488-AEE9-BC167998ADA9}"/>
              </a:ext>
            </a:extLst>
          </p:cNvPr>
          <p:cNvPicPr>
            <a:picLocks noChangeAspect="1"/>
          </p:cNvPicPr>
          <p:nvPr/>
        </p:nvPicPr>
        <p:blipFill>
          <a:blip r:embed="rId3"/>
          <a:stretch>
            <a:fillRect/>
          </a:stretch>
        </p:blipFill>
        <p:spPr>
          <a:xfrm>
            <a:off x="484094" y="1827983"/>
            <a:ext cx="8353748" cy="3121875"/>
          </a:xfrm>
          <a:prstGeom prst="rect">
            <a:avLst/>
          </a:prstGeom>
        </p:spPr>
      </p:pic>
      <p:pic>
        <p:nvPicPr>
          <p:cNvPr id="9" name="图片 8">
            <a:extLst>
              <a:ext uri="{FF2B5EF4-FFF2-40B4-BE49-F238E27FC236}">
                <a16:creationId xmlns:a16="http://schemas.microsoft.com/office/drawing/2014/main" id="{1175F40C-2F34-4FB6-8F34-803AC82EF225}"/>
              </a:ext>
            </a:extLst>
          </p:cNvPr>
          <p:cNvPicPr>
            <a:picLocks noChangeAspect="1"/>
          </p:cNvPicPr>
          <p:nvPr/>
        </p:nvPicPr>
        <p:blipFill>
          <a:blip r:embed="rId4"/>
          <a:stretch>
            <a:fillRect/>
          </a:stretch>
        </p:blipFill>
        <p:spPr>
          <a:xfrm>
            <a:off x="484094" y="5055138"/>
            <a:ext cx="8353748" cy="432091"/>
          </a:xfrm>
          <a:prstGeom prst="rect">
            <a:avLst/>
          </a:prstGeom>
        </p:spPr>
      </p:pic>
    </p:spTree>
    <p:extLst>
      <p:ext uri="{BB962C8B-B14F-4D97-AF65-F5344CB8AC3E}">
        <p14:creationId xmlns:p14="http://schemas.microsoft.com/office/powerpoint/2010/main" val="304819997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0454" y="287306"/>
            <a:ext cx="8317741" cy="649110"/>
          </a:xfrm>
        </p:spPr>
        <p:txBody>
          <a:bodyPr/>
          <a:lstStyle/>
          <a:p>
            <a:r>
              <a:rPr lang="zh-CN" altLang="en-US" dirty="0"/>
              <a:t>问题</a:t>
            </a:r>
            <a:r>
              <a:rPr lang="en-US" altLang="zh-CN" dirty="0"/>
              <a:t>1. </a:t>
            </a:r>
            <a:r>
              <a:rPr lang="zh-CN" altLang="en-US" dirty="0"/>
              <a:t>发展阶段</a:t>
            </a:r>
            <a:r>
              <a:rPr lang="en-US" altLang="zh-CN" dirty="0"/>
              <a:t>—</a:t>
            </a:r>
            <a:r>
              <a:rPr lang="zh-CN" altLang="en-US" dirty="0"/>
              <a:t>中国重视程度</a:t>
            </a:r>
          </a:p>
        </p:txBody>
      </p:sp>
      <p:sp>
        <p:nvSpPr>
          <p:cNvPr id="4" name="灯片编号占位符 3"/>
          <p:cNvSpPr>
            <a:spLocks noGrp="1"/>
          </p:cNvSpPr>
          <p:nvPr>
            <p:ph type="sldNum" sz="quarter" idx="12"/>
          </p:nvPr>
        </p:nvSpPr>
        <p:spPr/>
        <p:txBody>
          <a:bodyPr/>
          <a:lstStyle/>
          <a:p>
            <a:fld id="{60B2550D-72F3-4A8E-829C-1304F08F0036}" type="slidenum">
              <a:rPr lang="zh-CN" altLang="en-US" smtClean="0"/>
              <a:t>39</a:t>
            </a:fld>
            <a:endParaRPr lang="zh-CN" altLang="en-US"/>
          </a:p>
        </p:txBody>
      </p:sp>
      <p:sp>
        <p:nvSpPr>
          <p:cNvPr id="10" name="内容占位符 2">
            <a:extLst>
              <a:ext uri="{FF2B5EF4-FFF2-40B4-BE49-F238E27FC236}">
                <a16:creationId xmlns:a16="http://schemas.microsoft.com/office/drawing/2014/main" id="{07DB38D4-81C0-44FF-B6B5-9CDDA73AC178}"/>
              </a:ext>
            </a:extLst>
          </p:cNvPr>
          <p:cNvSpPr>
            <a:spLocks noGrp="1"/>
          </p:cNvSpPr>
          <p:nvPr>
            <p:ph idx="1"/>
          </p:nvPr>
        </p:nvSpPr>
        <p:spPr>
          <a:xfrm>
            <a:off x="370827" y="837406"/>
            <a:ext cx="8301514" cy="5183188"/>
          </a:xfrm>
        </p:spPr>
        <p:txBody>
          <a:bodyPr>
            <a:normAutofit/>
          </a:bodyPr>
          <a:lstStyle/>
          <a:p>
            <a:pPr>
              <a:lnSpc>
                <a:spcPts val="1900"/>
              </a:lnSpc>
            </a:pPr>
            <a:r>
              <a:rPr lang="en-US" altLang="zh-CN" sz="1400" dirty="0"/>
              <a:t>2010</a:t>
            </a:r>
            <a:r>
              <a:rPr lang="zh-CN" altLang="en-US" sz="1400" dirty="0"/>
              <a:t>年：作为新一代信息技术产业（战略性新兴产业之一）的代表被写入国家“十二五”规划</a:t>
            </a:r>
            <a:endParaRPr lang="en-US" altLang="zh-CN" sz="1400" dirty="0"/>
          </a:p>
          <a:p>
            <a:pPr>
              <a:lnSpc>
                <a:spcPts val="1900"/>
              </a:lnSpc>
            </a:pPr>
            <a:r>
              <a:rPr lang="en-US" altLang="zh-CN" sz="1400" dirty="0"/>
              <a:t>2012</a:t>
            </a:r>
            <a:r>
              <a:rPr lang="zh-CN" altLang="en-US" sz="1400" dirty="0"/>
              <a:t>年：科技部关于印发中国云科技发展“十二五”专项规划</a:t>
            </a:r>
            <a:endParaRPr lang="en-US" altLang="zh-CN" sz="1400" dirty="0"/>
          </a:p>
          <a:p>
            <a:pPr>
              <a:lnSpc>
                <a:spcPts val="1900"/>
              </a:lnSpc>
            </a:pPr>
            <a:r>
              <a:rPr lang="en-US" altLang="zh-CN" sz="1400" dirty="0"/>
              <a:t>2016</a:t>
            </a:r>
            <a:r>
              <a:rPr lang="zh-CN" altLang="en-US" sz="1400" dirty="0"/>
              <a:t>年：李克强总理政府工作报告中提到“十三五”期间要促进大数据、云计算、物联网广泛应用</a:t>
            </a:r>
            <a:endParaRPr lang="en-US" altLang="zh-CN" sz="1400" dirty="0"/>
          </a:p>
          <a:p>
            <a:pPr>
              <a:lnSpc>
                <a:spcPts val="1900"/>
              </a:lnSpc>
            </a:pPr>
            <a:r>
              <a:rPr lang="en-US" altLang="zh-CN" sz="1400" dirty="0"/>
              <a:t>2020</a:t>
            </a:r>
            <a:r>
              <a:rPr lang="zh-CN" altLang="en-US" sz="1400" dirty="0"/>
              <a:t>年：新基建中的信息基础设施之一</a:t>
            </a:r>
            <a:endParaRPr lang="en-US" altLang="zh-CN" sz="1400" dirty="0"/>
          </a:p>
          <a:p>
            <a:pPr>
              <a:lnSpc>
                <a:spcPts val="1900"/>
              </a:lnSpc>
            </a:pPr>
            <a:r>
              <a:rPr lang="en-US" altLang="zh-CN" sz="1400" dirty="0"/>
              <a:t>2021</a:t>
            </a:r>
            <a:r>
              <a:rPr lang="zh-CN" altLang="en-US" sz="1400" dirty="0"/>
              <a:t>年：十四五规划“加快推动数字产业化”中将“云计算”位列数字经济重点产业第一位</a:t>
            </a:r>
          </a:p>
        </p:txBody>
      </p:sp>
      <p:grpSp>
        <p:nvGrpSpPr>
          <p:cNvPr id="11" name="组合 10">
            <a:extLst>
              <a:ext uri="{FF2B5EF4-FFF2-40B4-BE49-F238E27FC236}">
                <a16:creationId xmlns:a16="http://schemas.microsoft.com/office/drawing/2014/main" id="{0331510C-EF3E-4BAB-8F27-101B16DBEB8F}"/>
              </a:ext>
            </a:extLst>
          </p:cNvPr>
          <p:cNvGrpSpPr>
            <a:grpSpLocks noChangeAspect="1"/>
          </p:cNvGrpSpPr>
          <p:nvPr/>
        </p:nvGrpSpPr>
        <p:grpSpPr>
          <a:xfrm>
            <a:off x="117790" y="2606308"/>
            <a:ext cx="4114362" cy="3095953"/>
            <a:chOff x="541176" y="1600976"/>
            <a:chExt cx="4758612" cy="3656047"/>
          </a:xfrm>
        </p:grpSpPr>
        <p:grpSp>
          <p:nvGrpSpPr>
            <p:cNvPr id="12" name="组合 11">
              <a:extLst>
                <a:ext uri="{FF2B5EF4-FFF2-40B4-BE49-F238E27FC236}">
                  <a16:creationId xmlns:a16="http://schemas.microsoft.com/office/drawing/2014/main" id="{0C890840-F79A-4A8C-8A3E-F27E7D02CCDF}"/>
                </a:ext>
              </a:extLst>
            </p:cNvPr>
            <p:cNvGrpSpPr/>
            <p:nvPr/>
          </p:nvGrpSpPr>
          <p:grpSpPr>
            <a:xfrm>
              <a:off x="541176" y="1600976"/>
              <a:ext cx="4758612" cy="3656047"/>
              <a:chOff x="622041" y="1581537"/>
              <a:chExt cx="4572000" cy="3340148"/>
            </a:xfrm>
          </p:grpSpPr>
          <p:pic>
            <p:nvPicPr>
              <p:cNvPr id="15" name="图片 14">
                <a:extLst>
                  <a:ext uri="{FF2B5EF4-FFF2-40B4-BE49-F238E27FC236}">
                    <a16:creationId xmlns:a16="http://schemas.microsoft.com/office/drawing/2014/main" id="{368C41D9-AB6F-48E0-984F-E6F508F7CFB6}"/>
                  </a:ext>
                </a:extLst>
              </p:cNvPr>
              <p:cNvPicPr>
                <a:picLocks noChangeAspect="1"/>
              </p:cNvPicPr>
              <p:nvPr/>
            </p:nvPicPr>
            <p:blipFill>
              <a:blip r:embed="rId3"/>
              <a:stretch>
                <a:fillRect/>
              </a:stretch>
            </p:blipFill>
            <p:spPr>
              <a:xfrm>
                <a:off x="622041" y="1581537"/>
                <a:ext cx="4572000" cy="2342463"/>
              </a:xfrm>
              <a:prstGeom prst="rect">
                <a:avLst/>
              </a:prstGeom>
            </p:spPr>
          </p:pic>
          <p:pic>
            <p:nvPicPr>
              <p:cNvPr id="16" name="图片 15">
                <a:extLst>
                  <a:ext uri="{FF2B5EF4-FFF2-40B4-BE49-F238E27FC236}">
                    <a16:creationId xmlns:a16="http://schemas.microsoft.com/office/drawing/2014/main" id="{E867607B-4F5B-430D-8944-F02B236A93E5}"/>
                  </a:ext>
                </a:extLst>
              </p:cNvPr>
              <p:cNvPicPr>
                <a:picLocks noChangeAspect="1"/>
              </p:cNvPicPr>
              <p:nvPr/>
            </p:nvPicPr>
            <p:blipFill>
              <a:blip r:embed="rId4"/>
              <a:stretch>
                <a:fillRect/>
              </a:stretch>
            </p:blipFill>
            <p:spPr>
              <a:xfrm>
                <a:off x="622041" y="3924000"/>
                <a:ext cx="4572000" cy="997685"/>
              </a:xfrm>
              <a:prstGeom prst="rect">
                <a:avLst/>
              </a:prstGeom>
            </p:spPr>
          </p:pic>
        </p:grpSp>
        <mc:AlternateContent xmlns:mc="http://schemas.openxmlformats.org/markup-compatibility/2006" xmlns:p14="http://schemas.microsoft.com/office/powerpoint/2010/main">
          <mc:Choice Requires="p14">
            <p:contentPart p14:bwMode="auto" r:id="rId5">
              <p14:nvContentPartPr>
                <p14:cNvPr id="13" name="墨迹 12">
                  <a:extLst>
                    <a:ext uri="{FF2B5EF4-FFF2-40B4-BE49-F238E27FC236}">
                      <a16:creationId xmlns:a16="http://schemas.microsoft.com/office/drawing/2014/main" id="{D9AD1F5B-31E4-4FCE-8D8C-7A3600BF3FEB}"/>
                    </a:ext>
                  </a:extLst>
                </p14:cNvPr>
                <p14:cNvContentPartPr/>
                <p14:nvPr/>
              </p14:nvContentPartPr>
              <p14:xfrm>
                <a:off x="2170989" y="4608855"/>
                <a:ext cx="454320" cy="32400"/>
              </p14:xfrm>
            </p:contentPart>
          </mc:Choice>
          <mc:Fallback xmlns="">
            <p:pic>
              <p:nvPicPr>
                <p:cNvPr id="12" name="墨迹 11">
                  <a:extLst>
                    <a:ext uri="{FF2B5EF4-FFF2-40B4-BE49-F238E27FC236}">
                      <a16:creationId xmlns:a16="http://schemas.microsoft.com/office/drawing/2014/main" id="{40F69FA7-A036-43BE-8F2E-CA054634AED9}"/>
                    </a:ext>
                  </a:extLst>
                </p:cNvPr>
                <p:cNvPicPr/>
                <p:nvPr/>
              </p:nvPicPr>
              <p:blipFill>
                <a:blip r:embed="rId6"/>
                <a:stretch>
                  <a:fillRect/>
                </a:stretch>
              </p:blipFill>
              <p:spPr>
                <a:xfrm>
                  <a:off x="2108525" y="4480960"/>
                  <a:ext cx="578831" cy="287763"/>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4" name="墨迹 13">
                  <a:extLst>
                    <a:ext uri="{FF2B5EF4-FFF2-40B4-BE49-F238E27FC236}">
                      <a16:creationId xmlns:a16="http://schemas.microsoft.com/office/drawing/2014/main" id="{33D8D2B7-F9B8-4A29-9F07-95FB13ECE07B}"/>
                    </a:ext>
                  </a:extLst>
                </p14:cNvPr>
                <p14:cNvContentPartPr/>
                <p14:nvPr/>
              </p14:nvContentPartPr>
              <p14:xfrm>
                <a:off x="2600109" y="4603095"/>
                <a:ext cx="653400" cy="60120"/>
              </p14:xfrm>
            </p:contentPart>
          </mc:Choice>
          <mc:Fallback xmlns="">
            <p:pic>
              <p:nvPicPr>
                <p:cNvPr id="13" name="墨迹 12">
                  <a:extLst>
                    <a:ext uri="{FF2B5EF4-FFF2-40B4-BE49-F238E27FC236}">
                      <a16:creationId xmlns:a16="http://schemas.microsoft.com/office/drawing/2014/main" id="{38CD8669-7495-49E9-880A-842CDDDF3F27}"/>
                    </a:ext>
                  </a:extLst>
                </p:cNvPr>
                <p:cNvPicPr/>
                <p:nvPr/>
              </p:nvPicPr>
              <p:blipFill>
                <a:blip r:embed="rId8"/>
                <a:stretch>
                  <a:fillRect/>
                </a:stretch>
              </p:blipFill>
              <p:spPr>
                <a:xfrm>
                  <a:off x="2537642" y="4476081"/>
                  <a:ext cx="777917" cy="313725"/>
                </a:xfrm>
                <a:prstGeom prst="rect">
                  <a:avLst/>
                </a:prstGeom>
              </p:spPr>
            </p:pic>
          </mc:Fallback>
        </mc:AlternateContent>
      </p:grpSp>
      <p:pic>
        <p:nvPicPr>
          <p:cNvPr id="17" name="图片 16">
            <a:extLst>
              <a:ext uri="{FF2B5EF4-FFF2-40B4-BE49-F238E27FC236}">
                <a16:creationId xmlns:a16="http://schemas.microsoft.com/office/drawing/2014/main" id="{06F94125-F031-4F14-92FA-5B3C3EEF422D}"/>
              </a:ext>
            </a:extLst>
          </p:cNvPr>
          <p:cNvPicPr>
            <a:picLocks noChangeAspect="1"/>
          </p:cNvPicPr>
          <p:nvPr/>
        </p:nvPicPr>
        <p:blipFill>
          <a:blip r:embed="rId9"/>
          <a:stretch>
            <a:fillRect/>
          </a:stretch>
        </p:blipFill>
        <p:spPr>
          <a:xfrm>
            <a:off x="2593023" y="3262911"/>
            <a:ext cx="3879976" cy="2978170"/>
          </a:xfrm>
          <a:prstGeom prst="rect">
            <a:avLst/>
          </a:prstGeom>
        </p:spPr>
      </p:pic>
      <p:pic>
        <p:nvPicPr>
          <p:cNvPr id="18" name="Picture 2" descr="preview">
            <a:extLst>
              <a:ext uri="{FF2B5EF4-FFF2-40B4-BE49-F238E27FC236}">
                <a16:creationId xmlns:a16="http://schemas.microsoft.com/office/drawing/2014/main" id="{C165F0EE-ACD5-49E4-B179-A0F416B5646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554328" y="2530607"/>
            <a:ext cx="3183868" cy="4146611"/>
          </a:xfrm>
          <a:prstGeom prst="rect">
            <a:avLst/>
          </a:prstGeom>
          <a:noFill/>
          <a:extLst>
            <a:ext uri="{909E8E84-426E-40DD-AFC4-6F175D3DCCD1}">
              <a14:hiddenFill xmlns:a14="http://schemas.microsoft.com/office/drawing/2010/main">
                <a:solidFill>
                  <a:srgbClr val="FFFFFF"/>
                </a:solidFill>
              </a14:hiddenFill>
            </a:ext>
          </a:extLst>
        </p:spPr>
      </p:pic>
      <p:pic>
        <p:nvPicPr>
          <p:cNvPr id="19" name="图片 18">
            <a:extLst>
              <a:ext uri="{FF2B5EF4-FFF2-40B4-BE49-F238E27FC236}">
                <a16:creationId xmlns:a16="http://schemas.microsoft.com/office/drawing/2014/main" id="{6CC5EA99-C0E4-42AC-86DA-4FF5182176C5}"/>
              </a:ext>
            </a:extLst>
          </p:cNvPr>
          <p:cNvPicPr>
            <a:picLocks noChangeAspect="1"/>
          </p:cNvPicPr>
          <p:nvPr/>
        </p:nvPicPr>
        <p:blipFill>
          <a:blip r:embed="rId11"/>
          <a:stretch>
            <a:fillRect/>
          </a:stretch>
        </p:blipFill>
        <p:spPr>
          <a:xfrm>
            <a:off x="2026749" y="5500338"/>
            <a:ext cx="5012523" cy="1287966"/>
          </a:xfrm>
          <a:prstGeom prst="rect">
            <a:avLst/>
          </a:prstGeom>
          <a:ln w="28575">
            <a:solidFill>
              <a:srgbClr val="FFFF00"/>
            </a:solidFill>
          </a:ln>
        </p:spPr>
      </p:pic>
      <mc:AlternateContent xmlns:mc="http://schemas.openxmlformats.org/markup-compatibility/2006" xmlns:p14="http://schemas.microsoft.com/office/powerpoint/2010/main">
        <mc:Choice Requires="p14">
          <p:contentPart p14:bwMode="auto" r:id="rId12">
            <p14:nvContentPartPr>
              <p14:cNvPr id="20" name="墨迹 19">
                <a:extLst>
                  <a:ext uri="{FF2B5EF4-FFF2-40B4-BE49-F238E27FC236}">
                    <a16:creationId xmlns:a16="http://schemas.microsoft.com/office/drawing/2014/main" id="{DEBCC5B5-F09B-4995-862F-064FCD3FC676}"/>
                  </a:ext>
                </a:extLst>
              </p14:cNvPr>
              <p14:cNvContentPartPr/>
              <p14:nvPr/>
            </p14:nvContentPartPr>
            <p14:xfrm>
              <a:off x="5256267" y="6514000"/>
              <a:ext cx="354960" cy="19080"/>
            </p14:xfrm>
          </p:contentPart>
        </mc:Choice>
        <mc:Fallback xmlns="">
          <p:pic>
            <p:nvPicPr>
              <p:cNvPr id="20" name="墨迹 19">
                <a:extLst>
                  <a:ext uri="{FF2B5EF4-FFF2-40B4-BE49-F238E27FC236}">
                    <a16:creationId xmlns:a16="http://schemas.microsoft.com/office/drawing/2014/main" id="{DEBCC5B5-F09B-4995-862F-064FCD3FC676}"/>
                  </a:ext>
                </a:extLst>
              </p:cNvPr>
              <p:cNvPicPr/>
              <p:nvPr/>
            </p:nvPicPr>
            <p:blipFill>
              <a:blip r:embed="rId13"/>
              <a:stretch>
                <a:fillRect/>
              </a:stretch>
            </p:blipFill>
            <p:spPr>
              <a:xfrm>
                <a:off x="5202267" y="6406000"/>
                <a:ext cx="462600" cy="2347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1" name="墨迹 20">
                <a:extLst>
                  <a:ext uri="{FF2B5EF4-FFF2-40B4-BE49-F238E27FC236}">
                    <a16:creationId xmlns:a16="http://schemas.microsoft.com/office/drawing/2014/main" id="{0A35BD34-FCC0-41E2-8558-ED251B582E2C}"/>
                  </a:ext>
                </a:extLst>
              </p14:cNvPr>
              <p14:cNvContentPartPr/>
              <p14:nvPr/>
            </p14:nvContentPartPr>
            <p14:xfrm>
              <a:off x="3620427" y="5057800"/>
              <a:ext cx="497880" cy="33120"/>
            </p14:xfrm>
          </p:contentPart>
        </mc:Choice>
        <mc:Fallback xmlns="">
          <p:pic>
            <p:nvPicPr>
              <p:cNvPr id="21" name="墨迹 20">
                <a:extLst>
                  <a:ext uri="{FF2B5EF4-FFF2-40B4-BE49-F238E27FC236}">
                    <a16:creationId xmlns:a16="http://schemas.microsoft.com/office/drawing/2014/main" id="{0A35BD34-FCC0-41E2-8558-ED251B582E2C}"/>
                  </a:ext>
                </a:extLst>
              </p:cNvPr>
              <p:cNvPicPr/>
              <p:nvPr/>
            </p:nvPicPr>
            <p:blipFill>
              <a:blip r:embed="rId15"/>
              <a:stretch>
                <a:fillRect/>
              </a:stretch>
            </p:blipFill>
            <p:spPr>
              <a:xfrm>
                <a:off x="3566427" y="4949800"/>
                <a:ext cx="605520" cy="2487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2" name="墨迹 21">
                <a:extLst>
                  <a:ext uri="{FF2B5EF4-FFF2-40B4-BE49-F238E27FC236}">
                    <a16:creationId xmlns:a16="http://schemas.microsoft.com/office/drawing/2014/main" id="{FB7EBFD3-2E8F-4A3A-A870-B43D747E8637}"/>
                  </a:ext>
                </a:extLst>
              </p14:cNvPr>
              <p14:cNvContentPartPr/>
              <p14:nvPr/>
            </p14:nvContentPartPr>
            <p14:xfrm>
              <a:off x="5654427" y="2856400"/>
              <a:ext cx="541440" cy="61200"/>
            </p14:xfrm>
          </p:contentPart>
        </mc:Choice>
        <mc:Fallback xmlns="">
          <p:pic>
            <p:nvPicPr>
              <p:cNvPr id="22" name="墨迹 21">
                <a:extLst>
                  <a:ext uri="{FF2B5EF4-FFF2-40B4-BE49-F238E27FC236}">
                    <a16:creationId xmlns:a16="http://schemas.microsoft.com/office/drawing/2014/main" id="{FB7EBFD3-2E8F-4A3A-A870-B43D747E8637}"/>
                  </a:ext>
                </a:extLst>
              </p:cNvPr>
              <p:cNvPicPr/>
              <p:nvPr/>
            </p:nvPicPr>
            <p:blipFill>
              <a:blip r:embed="rId17"/>
              <a:stretch>
                <a:fillRect/>
              </a:stretch>
            </p:blipFill>
            <p:spPr>
              <a:xfrm>
                <a:off x="5600427" y="2748400"/>
                <a:ext cx="649080" cy="276840"/>
              </a:xfrm>
              <a:prstGeom prst="rect">
                <a:avLst/>
              </a:prstGeom>
            </p:spPr>
          </p:pic>
        </mc:Fallback>
      </mc:AlternateContent>
    </p:spTree>
    <p:extLst>
      <p:ext uri="{BB962C8B-B14F-4D97-AF65-F5344CB8AC3E}">
        <p14:creationId xmlns:p14="http://schemas.microsoft.com/office/powerpoint/2010/main" val="36916660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云计算定义（</a:t>
            </a:r>
            <a:r>
              <a:rPr lang="en-US" altLang="zh-CN" dirty="0"/>
              <a:t>1</a:t>
            </a:r>
            <a:r>
              <a:rPr lang="zh-CN" altLang="en-US" dirty="0"/>
              <a:t>）</a:t>
            </a:r>
          </a:p>
        </p:txBody>
      </p:sp>
      <p:sp>
        <p:nvSpPr>
          <p:cNvPr id="3" name="内容占位符 2"/>
          <p:cNvSpPr>
            <a:spLocks noGrp="1"/>
          </p:cNvSpPr>
          <p:nvPr>
            <p:ph idx="1"/>
          </p:nvPr>
        </p:nvSpPr>
        <p:spPr>
          <a:xfrm>
            <a:off x="420456" y="1188138"/>
            <a:ext cx="8301514" cy="5309940"/>
          </a:xfrm>
        </p:spPr>
        <p:txBody>
          <a:bodyPr>
            <a:normAutofit/>
          </a:bodyPr>
          <a:lstStyle/>
          <a:p>
            <a:r>
              <a:rPr lang="zh-CN" altLang="en-US" dirty="0"/>
              <a:t>综合的概念</a:t>
            </a:r>
            <a:r>
              <a:rPr lang="en-US" altLang="zh-CN" dirty="0"/>
              <a:t>——</a:t>
            </a:r>
            <a:r>
              <a:rPr lang="zh-CN" altLang="en-US" dirty="0"/>
              <a:t>并不存在一个权威的定义</a:t>
            </a:r>
            <a:r>
              <a:rPr lang="en-US" altLang="zh-CN" dirty="0"/>
              <a:t>——</a:t>
            </a:r>
            <a:r>
              <a:rPr lang="zh-CN" altLang="en-US" dirty="0"/>
              <a:t>盲人摸象，各有侧重</a:t>
            </a:r>
            <a:endParaRPr lang="en-US" altLang="zh-CN" dirty="0"/>
          </a:p>
          <a:p>
            <a:r>
              <a:rPr lang="zh-CN" altLang="en-US" dirty="0"/>
              <a:t>分析师和分析机构对云计算的理解</a:t>
            </a:r>
            <a:endParaRPr lang="en-US" altLang="zh-CN" dirty="0"/>
          </a:p>
          <a:p>
            <a:pPr lvl="1"/>
            <a:r>
              <a:rPr lang="zh-CN" altLang="en-US" dirty="0"/>
              <a:t>非常抽象，不涉及任何实现，普通用户的视角</a:t>
            </a:r>
            <a:endParaRPr lang="en-US" altLang="zh-CN" dirty="0"/>
          </a:p>
          <a:p>
            <a:pPr lvl="1"/>
            <a:r>
              <a:rPr lang="zh-CN" altLang="en-US" dirty="0"/>
              <a:t>一个集中的环境，统一提供各种</a:t>
            </a:r>
            <a:r>
              <a:rPr lang="en-US" altLang="zh-CN" dirty="0"/>
              <a:t>IT</a:t>
            </a:r>
            <a:r>
              <a:rPr lang="zh-CN" altLang="en-US" dirty="0"/>
              <a:t>服务，用户按需付费</a:t>
            </a:r>
            <a:r>
              <a:rPr lang="en-US" altLang="zh-CN" dirty="0"/>
              <a:t>——</a:t>
            </a:r>
            <a:r>
              <a:rPr lang="zh-CN" altLang="en-US" dirty="0"/>
              <a:t>通过资源共享节约成本</a:t>
            </a:r>
            <a:endParaRPr lang="en-US" altLang="zh-CN" dirty="0"/>
          </a:p>
          <a:p>
            <a:endParaRPr lang="en-US" altLang="zh-CN" dirty="0"/>
          </a:p>
          <a:p>
            <a:r>
              <a:rPr lang="zh-CN" altLang="en-US" dirty="0"/>
              <a:t>不同</a:t>
            </a:r>
            <a:r>
              <a:rPr lang="en-US" altLang="zh-CN" dirty="0"/>
              <a:t>IT</a:t>
            </a:r>
            <a:r>
              <a:rPr lang="zh-CN" altLang="en-US" dirty="0"/>
              <a:t>厂商对云计算的理解</a:t>
            </a:r>
            <a:endParaRPr lang="en-US" altLang="zh-CN" dirty="0"/>
          </a:p>
          <a:p>
            <a:pPr lvl="1"/>
            <a:r>
              <a:rPr lang="en-US" altLang="zh-CN" dirty="0"/>
              <a:t>IBM</a:t>
            </a:r>
            <a:r>
              <a:rPr lang="zh-CN" altLang="en-US" dirty="0"/>
              <a:t>：计算风格，重点是用户体验，核心是将计算服务的交付与底层技术分离。</a:t>
            </a:r>
            <a:endParaRPr lang="en-US" altLang="zh-CN" dirty="0"/>
          </a:p>
          <a:p>
            <a:pPr lvl="1"/>
            <a:r>
              <a:rPr lang="en-US" altLang="zh-CN" dirty="0"/>
              <a:t>Google</a:t>
            </a:r>
            <a:r>
              <a:rPr lang="zh-CN" altLang="en-US" dirty="0"/>
              <a:t>：以互联网为中心，提供安全、快速和便捷的数据存储和网络计算服务。成为每一个人的数据中心和计算中心。</a:t>
            </a:r>
            <a:r>
              <a:rPr lang="en-US" altLang="zh-CN" dirty="0"/>
              <a:t>——</a:t>
            </a:r>
            <a:r>
              <a:rPr lang="zh-CN" altLang="en-US" dirty="0"/>
              <a:t>开放式的，不会有任何一个企业能控制和垄断它。</a:t>
            </a:r>
            <a:endParaRPr lang="en-US" altLang="zh-CN" dirty="0"/>
          </a:p>
          <a:p>
            <a:pPr lvl="1"/>
            <a:r>
              <a:rPr lang="en-US" altLang="zh-CN" dirty="0"/>
              <a:t>Microsoft</a:t>
            </a:r>
            <a:r>
              <a:rPr lang="zh-CN" altLang="en-US" dirty="0"/>
              <a:t>：“云</a:t>
            </a:r>
            <a:r>
              <a:rPr lang="en-US" altLang="zh-CN" dirty="0"/>
              <a:t>-</a:t>
            </a:r>
            <a:r>
              <a:rPr lang="zh-CN" altLang="en-US" dirty="0"/>
              <a:t>端”结合，需要一定的客户端来配合</a:t>
            </a:r>
            <a:r>
              <a:rPr lang="en-US" altLang="zh-CN" dirty="0"/>
              <a:t>——</a:t>
            </a:r>
            <a:r>
              <a:rPr lang="zh-CN" altLang="en-US" dirty="0"/>
              <a:t>有所改变</a:t>
            </a:r>
            <a:endParaRPr lang="en-US" altLang="zh-CN" dirty="0"/>
          </a:p>
          <a:p>
            <a:endParaRPr lang="en-US" altLang="zh-CN" dirty="0"/>
          </a:p>
          <a:p>
            <a:r>
              <a:rPr lang="zh-CN" altLang="en-US" dirty="0"/>
              <a:t>学术界对云计算的理解</a:t>
            </a:r>
            <a:endParaRPr lang="en-US" altLang="zh-CN" dirty="0"/>
          </a:p>
          <a:p>
            <a:pPr lvl="1"/>
            <a:r>
              <a:rPr lang="zh-CN" altLang="en-US" dirty="0"/>
              <a:t>“网格计算之父”伊安</a:t>
            </a:r>
            <a:r>
              <a:rPr lang="en-US" altLang="zh-CN" dirty="0"/>
              <a:t>.</a:t>
            </a:r>
            <a:r>
              <a:rPr lang="zh-CN" altLang="en-US" dirty="0"/>
              <a:t>福斯特：大规模分布式计算模式，通过一系列技术实现按需交付。</a:t>
            </a:r>
            <a:endParaRPr lang="en-US" altLang="zh-CN" dirty="0"/>
          </a:p>
          <a:p>
            <a:pPr lvl="1"/>
            <a:r>
              <a:rPr lang="zh-CN" altLang="en-US" dirty="0"/>
              <a:t>加州伯克利分校的技术报告：通过互联网交付的软件应用</a:t>
            </a:r>
            <a:r>
              <a:rPr lang="en-US" altLang="zh-CN" dirty="0"/>
              <a:t>+</a:t>
            </a:r>
            <a:r>
              <a:rPr lang="zh-CN" altLang="en-US" dirty="0"/>
              <a:t>硬件和系统软件；</a:t>
            </a:r>
            <a:r>
              <a:rPr lang="en-US" altLang="zh-CN" dirty="0"/>
              <a:t>SaaS+</a:t>
            </a:r>
            <a:r>
              <a:rPr lang="zh-CN" altLang="en-US" dirty="0"/>
              <a:t>效用计算</a:t>
            </a:r>
            <a:endParaRPr lang="en-US" altLang="zh-CN" dirty="0"/>
          </a:p>
        </p:txBody>
      </p:sp>
      <p:sp>
        <p:nvSpPr>
          <p:cNvPr id="5" name="灯片编号占位符 4"/>
          <p:cNvSpPr>
            <a:spLocks noGrp="1"/>
          </p:cNvSpPr>
          <p:nvPr>
            <p:ph type="sldNum" sz="quarter" idx="12"/>
          </p:nvPr>
        </p:nvSpPr>
        <p:spPr/>
        <p:txBody>
          <a:bodyPr/>
          <a:lstStyle/>
          <a:p>
            <a:fld id="{60B2550D-72F3-4A8E-829C-1304F08F0036}" type="slidenum">
              <a:rPr lang="zh-CN" altLang="en-US" smtClean="0"/>
              <a:t>4</a:t>
            </a:fld>
            <a:endParaRPr lang="zh-CN" altLang="en-US"/>
          </a:p>
        </p:txBody>
      </p:sp>
      <p:sp>
        <p:nvSpPr>
          <p:cNvPr id="6" name="矩形 5">
            <a:extLst>
              <a:ext uri="{FF2B5EF4-FFF2-40B4-BE49-F238E27FC236}">
                <a16:creationId xmlns:a16="http://schemas.microsoft.com/office/drawing/2014/main" id="{D9F88034-FFA0-4915-9E32-26A7FE831C13}"/>
              </a:ext>
            </a:extLst>
          </p:cNvPr>
          <p:cNvSpPr/>
          <p:nvPr/>
        </p:nvSpPr>
        <p:spPr>
          <a:xfrm>
            <a:off x="6774470" y="4826700"/>
            <a:ext cx="1579278" cy="369332"/>
          </a:xfrm>
          <a:prstGeom prst="rect">
            <a:avLst/>
          </a:prstGeom>
        </p:spPr>
        <p:txBody>
          <a:bodyPr wrap="none">
            <a:spAutoFit/>
          </a:bodyPr>
          <a:lstStyle/>
          <a:p>
            <a:r>
              <a:rPr lang="zh-CN" altLang="en-US" b="1" dirty="0">
                <a:solidFill>
                  <a:srgbClr val="FF0000"/>
                </a:solidFill>
                <a:latin typeface="黑体" panose="02010609060101010101" pitchFamily="49" charset="-122"/>
                <a:ea typeface="黑体" panose="02010609060101010101" pitchFamily="49" charset="-122"/>
              </a:rPr>
              <a:t>看法基本一致</a:t>
            </a:r>
            <a:endParaRPr lang="zh-CN" altLang="en-US" dirty="0"/>
          </a:p>
        </p:txBody>
      </p:sp>
    </p:spTree>
    <p:extLst>
      <p:ext uri="{BB962C8B-B14F-4D97-AF65-F5344CB8AC3E}">
        <p14:creationId xmlns:p14="http://schemas.microsoft.com/office/powerpoint/2010/main" val="52562599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0454" y="287306"/>
            <a:ext cx="8301513" cy="649110"/>
          </a:xfrm>
        </p:spPr>
        <p:txBody>
          <a:bodyPr/>
          <a:lstStyle/>
          <a:p>
            <a:r>
              <a:rPr lang="zh-CN" altLang="en-US" dirty="0"/>
              <a:t>问题</a:t>
            </a:r>
            <a:r>
              <a:rPr lang="en-US" altLang="zh-CN" dirty="0"/>
              <a:t>1. </a:t>
            </a:r>
            <a:r>
              <a:rPr lang="zh-CN" altLang="en-US" dirty="0"/>
              <a:t>发展阶段</a:t>
            </a:r>
            <a:r>
              <a:rPr lang="en-US" altLang="zh-CN" dirty="0"/>
              <a:t>—</a:t>
            </a:r>
            <a:r>
              <a:rPr lang="zh-CN" altLang="en-US" dirty="0"/>
              <a:t>国内产业发展现状</a:t>
            </a:r>
          </a:p>
        </p:txBody>
      </p:sp>
      <p:sp>
        <p:nvSpPr>
          <p:cNvPr id="4" name="灯片编号占位符 3"/>
          <p:cNvSpPr>
            <a:spLocks noGrp="1"/>
          </p:cNvSpPr>
          <p:nvPr>
            <p:ph type="sldNum" sz="quarter" idx="12"/>
          </p:nvPr>
        </p:nvSpPr>
        <p:spPr/>
        <p:txBody>
          <a:bodyPr/>
          <a:lstStyle/>
          <a:p>
            <a:fld id="{60B2550D-72F3-4A8E-829C-1304F08F0036}" type="slidenum">
              <a:rPr lang="zh-CN" altLang="en-US" smtClean="0"/>
              <a:t>40</a:t>
            </a:fld>
            <a:endParaRPr lang="zh-CN" altLang="en-US"/>
          </a:p>
        </p:txBody>
      </p:sp>
      <p:sp>
        <p:nvSpPr>
          <p:cNvPr id="23" name="内容占位符 2">
            <a:extLst>
              <a:ext uri="{FF2B5EF4-FFF2-40B4-BE49-F238E27FC236}">
                <a16:creationId xmlns:a16="http://schemas.microsoft.com/office/drawing/2014/main" id="{A7F0E8AA-F4A1-4421-8B9A-5D7F1B931F5B}"/>
              </a:ext>
            </a:extLst>
          </p:cNvPr>
          <p:cNvSpPr>
            <a:spLocks noGrp="1"/>
          </p:cNvSpPr>
          <p:nvPr>
            <p:ph idx="1"/>
          </p:nvPr>
        </p:nvSpPr>
        <p:spPr>
          <a:xfrm>
            <a:off x="422031" y="924897"/>
            <a:ext cx="8301514" cy="5183188"/>
          </a:xfrm>
        </p:spPr>
        <p:txBody>
          <a:bodyPr>
            <a:normAutofit/>
          </a:bodyPr>
          <a:lstStyle/>
          <a:p>
            <a:r>
              <a:rPr lang="zh-CN" altLang="en-US" sz="1400" dirty="0"/>
              <a:t>各种各样的公有云平台</a:t>
            </a:r>
            <a:endParaRPr lang="en-US" altLang="zh-CN" sz="1400" dirty="0"/>
          </a:p>
          <a:p>
            <a:endParaRPr lang="en-US" altLang="zh-CN" sz="1400" dirty="0"/>
          </a:p>
          <a:p>
            <a:endParaRPr lang="en-US" altLang="zh-CN" sz="1400" dirty="0"/>
          </a:p>
          <a:p>
            <a:endParaRPr lang="en-US" altLang="zh-CN" sz="1400" dirty="0"/>
          </a:p>
          <a:p>
            <a:endParaRPr lang="en-US" altLang="zh-CN" sz="1400" dirty="0"/>
          </a:p>
          <a:p>
            <a:pPr marL="0" indent="0">
              <a:buNone/>
            </a:pPr>
            <a:endParaRPr lang="en-US" altLang="zh-CN" sz="1400" dirty="0"/>
          </a:p>
          <a:p>
            <a:r>
              <a:rPr lang="zh-CN" altLang="en-US" sz="1400" dirty="0"/>
              <a:t>各种各样的云服务应用</a:t>
            </a:r>
            <a:endParaRPr lang="en-US" altLang="zh-CN" sz="1400" dirty="0"/>
          </a:p>
          <a:p>
            <a:endParaRPr lang="en-US" altLang="zh-CN" sz="1400" dirty="0"/>
          </a:p>
          <a:p>
            <a:endParaRPr lang="en-US" altLang="zh-CN" sz="1400" dirty="0"/>
          </a:p>
          <a:p>
            <a:endParaRPr lang="en-US" altLang="zh-CN" sz="1400" dirty="0"/>
          </a:p>
          <a:p>
            <a:endParaRPr lang="en-US" altLang="zh-CN" sz="1400" dirty="0"/>
          </a:p>
        </p:txBody>
      </p:sp>
      <p:pic>
        <p:nvPicPr>
          <p:cNvPr id="24" name="图片 23">
            <a:extLst>
              <a:ext uri="{FF2B5EF4-FFF2-40B4-BE49-F238E27FC236}">
                <a16:creationId xmlns:a16="http://schemas.microsoft.com/office/drawing/2014/main" id="{4E301044-90AF-48C8-859B-76D091487277}"/>
              </a:ext>
            </a:extLst>
          </p:cNvPr>
          <p:cNvPicPr>
            <a:picLocks noChangeAspect="1"/>
          </p:cNvPicPr>
          <p:nvPr/>
        </p:nvPicPr>
        <p:blipFill>
          <a:blip r:embed="rId3"/>
          <a:stretch>
            <a:fillRect/>
          </a:stretch>
        </p:blipFill>
        <p:spPr>
          <a:xfrm>
            <a:off x="3748192" y="1413745"/>
            <a:ext cx="1711682" cy="510788"/>
          </a:xfrm>
          <a:prstGeom prst="rect">
            <a:avLst/>
          </a:prstGeom>
        </p:spPr>
      </p:pic>
      <p:pic>
        <p:nvPicPr>
          <p:cNvPr id="25" name="图片 24">
            <a:extLst>
              <a:ext uri="{FF2B5EF4-FFF2-40B4-BE49-F238E27FC236}">
                <a16:creationId xmlns:a16="http://schemas.microsoft.com/office/drawing/2014/main" id="{C2D430FB-890A-48D0-8058-A7B3E084275C}"/>
              </a:ext>
            </a:extLst>
          </p:cNvPr>
          <p:cNvPicPr>
            <a:picLocks noChangeAspect="1"/>
          </p:cNvPicPr>
          <p:nvPr/>
        </p:nvPicPr>
        <p:blipFill>
          <a:blip r:embed="rId4"/>
          <a:stretch>
            <a:fillRect/>
          </a:stretch>
        </p:blipFill>
        <p:spPr>
          <a:xfrm>
            <a:off x="5459874" y="1270059"/>
            <a:ext cx="940433" cy="581893"/>
          </a:xfrm>
          <a:prstGeom prst="rect">
            <a:avLst/>
          </a:prstGeom>
        </p:spPr>
      </p:pic>
      <p:pic>
        <p:nvPicPr>
          <p:cNvPr id="26" name="图片 25">
            <a:extLst>
              <a:ext uri="{FF2B5EF4-FFF2-40B4-BE49-F238E27FC236}">
                <a16:creationId xmlns:a16="http://schemas.microsoft.com/office/drawing/2014/main" id="{7702F81A-4A10-4513-A69E-C4E39AE29954}"/>
              </a:ext>
            </a:extLst>
          </p:cNvPr>
          <p:cNvPicPr>
            <a:picLocks noChangeAspect="1"/>
          </p:cNvPicPr>
          <p:nvPr/>
        </p:nvPicPr>
        <p:blipFill>
          <a:blip r:embed="rId5"/>
          <a:stretch>
            <a:fillRect/>
          </a:stretch>
        </p:blipFill>
        <p:spPr>
          <a:xfrm>
            <a:off x="4897176" y="1859102"/>
            <a:ext cx="1499621" cy="510788"/>
          </a:xfrm>
          <a:prstGeom prst="rect">
            <a:avLst/>
          </a:prstGeom>
        </p:spPr>
      </p:pic>
      <p:pic>
        <p:nvPicPr>
          <p:cNvPr id="27" name="图片 26">
            <a:extLst>
              <a:ext uri="{FF2B5EF4-FFF2-40B4-BE49-F238E27FC236}">
                <a16:creationId xmlns:a16="http://schemas.microsoft.com/office/drawing/2014/main" id="{105DD1AD-C0B1-489D-8E46-613336982351}"/>
              </a:ext>
            </a:extLst>
          </p:cNvPr>
          <p:cNvPicPr>
            <a:picLocks noChangeAspect="1"/>
          </p:cNvPicPr>
          <p:nvPr/>
        </p:nvPicPr>
        <p:blipFill>
          <a:blip r:embed="rId6"/>
          <a:stretch>
            <a:fillRect/>
          </a:stretch>
        </p:blipFill>
        <p:spPr>
          <a:xfrm>
            <a:off x="982424" y="1414055"/>
            <a:ext cx="1431764" cy="579805"/>
          </a:xfrm>
          <a:prstGeom prst="rect">
            <a:avLst/>
          </a:prstGeom>
        </p:spPr>
      </p:pic>
      <p:pic>
        <p:nvPicPr>
          <p:cNvPr id="28" name="图片 27">
            <a:extLst>
              <a:ext uri="{FF2B5EF4-FFF2-40B4-BE49-F238E27FC236}">
                <a16:creationId xmlns:a16="http://schemas.microsoft.com/office/drawing/2014/main" id="{1D1CC2F0-9B51-42AB-B0F0-F1065BE5FA0A}"/>
              </a:ext>
            </a:extLst>
          </p:cNvPr>
          <p:cNvPicPr>
            <a:picLocks noChangeAspect="1"/>
          </p:cNvPicPr>
          <p:nvPr/>
        </p:nvPicPr>
        <p:blipFill>
          <a:blip r:embed="rId7"/>
          <a:stretch>
            <a:fillRect/>
          </a:stretch>
        </p:blipFill>
        <p:spPr>
          <a:xfrm>
            <a:off x="2934872" y="1859102"/>
            <a:ext cx="2060997" cy="583832"/>
          </a:xfrm>
          <a:prstGeom prst="rect">
            <a:avLst/>
          </a:prstGeom>
        </p:spPr>
      </p:pic>
      <p:pic>
        <p:nvPicPr>
          <p:cNvPr id="29" name="图片 28">
            <a:extLst>
              <a:ext uri="{FF2B5EF4-FFF2-40B4-BE49-F238E27FC236}">
                <a16:creationId xmlns:a16="http://schemas.microsoft.com/office/drawing/2014/main" id="{C120CF2D-601D-45A9-9112-656AF2455E87}"/>
              </a:ext>
            </a:extLst>
          </p:cNvPr>
          <p:cNvPicPr>
            <a:picLocks noChangeAspect="1"/>
          </p:cNvPicPr>
          <p:nvPr/>
        </p:nvPicPr>
        <p:blipFill>
          <a:blip r:embed="rId8"/>
          <a:stretch>
            <a:fillRect/>
          </a:stretch>
        </p:blipFill>
        <p:spPr>
          <a:xfrm>
            <a:off x="1553765" y="1872358"/>
            <a:ext cx="1509712" cy="549588"/>
          </a:xfrm>
          <a:prstGeom prst="rect">
            <a:avLst/>
          </a:prstGeom>
        </p:spPr>
      </p:pic>
      <p:pic>
        <p:nvPicPr>
          <p:cNvPr id="30" name="图片 29">
            <a:extLst>
              <a:ext uri="{FF2B5EF4-FFF2-40B4-BE49-F238E27FC236}">
                <a16:creationId xmlns:a16="http://schemas.microsoft.com/office/drawing/2014/main" id="{9C11C335-854E-49A6-8455-1D0B73968A66}"/>
              </a:ext>
            </a:extLst>
          </p:cNvPr>
          <p:cNvPicPr>
            <a:picLocks noChangeAspect="1"/>
          </p:cNvPicPr>
          <p:nvPr/>
        </p:nvPicPr>
        <p:blipFill>
          <a:blip r:embed="rId9"/>
          <a:stretch>
            <a:fillRect/>
          </a:stretch>
        </p:blipFill>
        <p:spPr>
          <a:xfrm>
            <a:off x="2399560" y="1323118"/>
            <a:ext cx="1431764" cy="581893"/>
          </a:xfrm>
          <a:prstGeom prst="rect">
            <a:avLst/>
          </a:prstGeom>
        </p:spPr>
      </p:pic>
      <p:pic>
        <p:nvPicPr>
          <p:cNvPr id="31" name="图片 30">
            <a:extLst>
              <a:ext uri="{FF2B5EF4-FFF2-40B4-BE49-F238E27FC236}">
                <a16:creationId xmlns:a16="http://schemas.microsoft.com/office/drawing/2014/main" id="{AFA9C66D-EB9F-4F9F-9F10-00AF5C2F1DDF}"/>
              </a:ext>
            </a:extLst>
          </p:cNvPr>
          <p:cNvPicPr>
            <a:picLocks noChangeAspect="1"/>
          </p:cNvPicPr>
          <p:nvPr/>
        </p:nvPicPr>
        <p:blipFill>
          <a:blip r:embed="rId10"/>
          <a:stretch>
            <a:fillRect/>
          </a:stretch>
        </p:blipFill>
        <p:spPr>
          <a:xfrm>
            <a:off x="6020019" y="2338144"/>
            <a:ext cx="1552575" cy="595313"/>
          </a:xfrm>
          <a:prstGeom prst="rect">
            <a:avLst/>
          </a:prstGeom>
        </p:spPr>
      </p:pic>
      <p:pic>
        <p:nvPicPr>
          <p:cNvPr id="32" name="图片 31">
            <a:extLst>
              <a:ext uri="{FF2B5EF4-FFF2-40B4-BE49-F238E27FC236}">
                <a16:creationId xmlns:a16="http://schemas.microsoft.com/office/drawing/2014/main" id="{790FF0E4-EE43-4FB5-8B9D-2AE03852DF6C}"/>
              </a:ext>
            </a:extLst>
          </p:cNvPr>
          <p:cNvPicPr>
            <a:picLocks noChangeAspect="1"/>
          </p:cNvPicPr>
          <p:nvPr/>
        </p:nvPicPr>
        <p:blipFill>
          <a:blip r:embed="rId11"/>
          <a:stretch>
            <a:fillRect/>
          </a:stretch>
        </p:blipFill>
        <p:spPr>
          <a:xfrm>
            <a:off x="693715" y="2318042"/>
            <a:ext cx="1841922" cy="450116"/>
          </a:xfrm>
          <a:prstGeom prst="rect">
            <a:avLst/>
          </a:prstGeom>
        </p:spPr>
      </p:pic>
      <p:pic>
        <p:nvPicPr>
          <p:cNvPr id="33" name="图片 32">
            <a:extLst>
              <a:ext uri="{FF2B5EF4-FFF2-40B4-BE49-F238E27FC236}">
                <a16:creationId xmlns:a16="http://schemas.microsoft.com/office/drawing/2014/main" id="{D781A3AF-D922-40CD-9153-976E05E57571}"/>
              </a:ext>
            </a:extLst>
          </p:cNvPr>
          <p:cNvPicPr>
            <a:picLocks noChangeAspect="1"/>
          </p:cNvPicPr>
          <p:nvPr/>
        </p:nvPicPr>
        <p:blipFill>
          <a:blip r:embed="rId12"/>
          <a:stretch>
            <a:fillRect/>
          </a:stretch>
        </p:blipFill>
        <p:spPr>
          <a:xfrm>
            <a:off x="4789652" y="2364343"/>
            <a:ext cx="1230367" cy="446269"/>
          </a:xfrm>
          <a:prstGeom prst="rect">
            <a:avLst/>
          </a:prstGeom>
        </p:spPr>
      </p:pic>
      <p:pic>
        <p:nvPicPr>
          <p:cNvPr id="34" name="图片 33">
            <a:extLst>
              <a:ext uri="{FF2B5EF4-FFF2-40B4-BE49-F238E27FC236}">
                <a16:creationId xmlns:a16="http://schemas.microsoft.com/office/drawing/2014/main" id="{1D3E5BEE-5B20-4C79-AA24-0CB062A2B0BC}"/>
              </a:ext>
            </a:extLst>
          </p:cNvPr>
          <p:cNvPicPr>
            <a:picLocks noChangeAspect="1"/>
          </p:cNvPicPr>
          <p:nvPr/>
        </p:nvPicPr>
        <p:blipFill>
          <a:blip r:embed="rId13"/>
          <a:stretch>
            <a:fillRect/>
          </a:stretch>
        </p:blipFill>
        <p:spPr>
          <a:xfrm>
            <a:off x="6419254" y="1343844"/>
            <a:ext cx="1680189" cy="512600"/>
          </a:xfrm>
          <a:prstGeom prst="rect">
            <a:avLst/>
          </a:prstGeom>
        </p:spPr>
      </p:pic>
      <p:pic>
        <p:nvPicPr>
          <p:cNvPr id="35" name="图片 34">
            <a:extLst>
              <a:ext uri="{FF2B5EF4-FFF2-40B4-BE49-F238E27FC236}">
                <a16:creationId xmlns:a16="http://schemas.microsoft.com/office/drawing/2014/main" id="{3584A877-286B-405C-B93F-3857E28F0645}"/>
              </a:ext>
            </a:extLst>
          </p:cNvPr>
          <p:cNvPicPr>
            <a:picLocks noChangeAspect="1"/>
          </p:cNvPicPr>
          <p:nvPr/>
        </p:nvPicPr>
        <p:blipFill>
          <a:blip r:embed="rId14"/>
          <a:stretch>
            <a:fillRect/>
          </a:stretch>
        </p:blipFill>
        <p:spPr>
          <a:xfrm>
            <a:off x="2570402" y="2358620"/>
            <a:ext cx="2194560" cy="514350"/>
          </a:xfrm>
          <a:prstGeom prst="rect">
            <a:avLst/>
          </a:prstGeom>
        </p:spPr>
      </p:pic>
      <p:pic>
        <p:nvPicPr>
          <p:cNvPr id="36" name="图片 35">
            <a:extLst>
              <a:ext uri="{FF2B5EF4-FFF2-40B4-BE49-F238E27FC236}">
                <a16:creationId xmlns:a16="http://schemas.microsoft.com/office/drawing/2014/main" id="{33A9ADEC-F4B4-4E97-9C03-20601AC6CBBD}"/>
              </a:ext>
            </a:extLst>
          </p:cNvPr>
          <p:cNvPicPr>
            <a:picLocks noChangeAspect="1"/>
          </p:cNvPicPr>
          <p:nvPr/>
        </p:nvPicPr>
        <p:blipFill>
          <a:blip r:embed="rId15"/>
          <a:stretch>
            <a:fillRect/>
          </a:stretch>
        </p:blipFill>
        <p:spPr>
          <a:xfrm>
            <a:off x="6419254" y="1856599"/>
            <a:ext cx="1268574" cy="515794"/>
          </a:xfrm>
          <a:prstGeom prst="rect">
            <a:avLst/>
          </a:prstGeom>
        </p:spPr>
      </p:pic>
      <p:pic>
        <p:nvPicPr>
          <p:cNvPr id="37" name="图片 36">
            <a:extLst>
              <a:ext uri="{FF2B5EF4-FFF2-40B4-BE49-F238E27FC236}">
                <a16:creationId xmlns:a16="http://schemas.microsoft.com/office/drawing/2014/main" id="{52784780-E130-4E1E-95A8-882D3E904C26}"/>
              </a:ext>
            </a:extLst>
          </p:cNvPr>
          <p:cNvPicPr>
            <a:picLocks noChangeAspect="1"/>
          </p:cNvPicPr>
          <p:nvPr/>
        </p:nvPicPr>
        <p:blipFill>
          <a:blip r:embed="rId16"/>
          <a:stretch>
            <a:fillRect/>
          </a:stretch>
        </p:blipFill>
        <p:spPr>
          <a:xfrm>
            <a:off x="838419" y="3092340"/>
            <a:ext cx="906360" cy="3579595"/>
          </a:xfrm>
          <a:prstGeom prst="rect">
            <a:avLst/>
          </a:prstGeom>
        </p:spPr>
      </p:pic>
      <p:pic>
        <p:nvPicPr>
          <p:cNvPr id="38" name="图片 37">
            <a:extLst>
              <a:ext uri="{FF2B5EF4-FFF2-40B4-BE49-F238E27FC236}">
                <a16:creationId xmlns:a16="http://schemas.microsoft.com/office/drawing/2014/main" id="{1EA00B12-5957-43A9-9CDC-894BC6D11594}"/>
              </a:ext>
            </a:extLst>
          </p:cNvPr>
          <p:cNvPicPr>
            <a:picLocks noChangeAspect="1"/>
          </p:cNvPicPr>
          <p:nvPr/>
        </p:nvPicPr>
        <p:blipFill>
          <a:blip r:embed="rId17"/>
          <a:stretch>
            <a:fillRect/>
          </a:stretch>
        </p:blipFill>
        <p:spPr>
          <a:xfrm>
            <a:off x="1698306" y="3019058"/>
            <a:ext cx="4466253" cy="1848892"/>
          </a:xfrm>
          <a:prstGeom prst="rect">
            <a:avLst/>
          </a:prstGeom>
          <a:ln w="19050">
            <a:solidFill>
              <a:srgbClr val="FFC000"/>
            </a:solidFill>
          </a:ln>
        </p:spPr>
      </p:pic>
      <p:pic>
        <p:nvPicPr>
          <p:cNvPr id="39" name="图片 38">
            <a:extLst>
              <a:ext uri="{FF2B5EF4-FFF2-40B4-BE49-F238E27FC236}">
                <a16:creationId xmlns:a16="http://schemas.microsoft.com/office/drawing/2014/main" id="{6BEBD925-6620-4AB9-80C9-9E7410C2AD71}"/>
              </a:ext>
            </a:extLst>
          </p:cNvPr>
          <p:cNvPicPr>
            <a:picLocks noChangeAspect="1"/>
          </p:cNvPicPr>
          <p:nvPr/>
        </p:nvPicPr>
        <p:blipFill>
          <a:blip r:embed="rId18"/>
          <a:stretch>
            <a:fillRect/>
          </a:stretch>
        </p:blipFill>
        <p:spPr>
          <a:xfrm>
            <a:off x="2408067" y="3587970"/>
            <a:ext cx="4131155" cy="1848892"/>
          </a:xfrm>
          <a:prstGeom prst="rect">
            <a:avLst/>
          </a:prstGeom>
          <a:ln w="12700">
            <a:solidFill>
              <a:srgbClr val="FFC000"/>
            </a:solidFill>
          </a:ln>
        </p:spPr>
      </p:pic>
      <p:pic>
        <p:nvPicPr>
          <p:cNvPr id="40" name="图片 39">
            <a:extLst>
              <a:ext uri="{FF2B5EF4-FFF2-40B4-BE49-F238E27FC236}">
                <a16:creationId xmlns:a16="http://schemas.microsoft.com/office/drawing/2014/main" id="{3AFFA49A-8AC5-432D-A2D9-AB70FE98279F}"/>
              </a:ext>
            </a:extLst>
          </p:cNvPr>
          <p:cNvPicPr>
            <a:picLocks noChangeAspect="1"/>
          </p:cNvPicPr>
          <p:nvPr/>
        </p:nvPicPr>
        <p:blipFill>
          <a:blip r:embed="rId19"/>
          <a:stretch>
            <a:fillRect/>
          </a:stretch>
        </p:blipFill>
        <p:spPr>
          <a:xfrm>
            <a:off x="3208450" y="4149578"/>
            <a:ext cx="4392769" cy="1849718"/>
          </a:xfrm>
          <a:prstGeom prst="rect">
            <a:avLst/>
          </a:prstGeom>
          <a:ln w="12700">
            <a:solidFill>
              <a:srgbClr val="FFC000"/>
            </a:solidFill>
          </a:ln>
        </p:spPr>
      </p:pic>
      <p:pic>
        <p:nvPicPr>
          <p:cNvPr id="41" name="图片 40">
            <a:extLst>
              <a:ext uri="{FF2B5EF4-FFF2-40B4-BE49-F238E27FC236}">
                <a16:creationId xmlns:a16="http://schemas.microsoft.com/office/drawing/2014/main" id="{191284D4-26D8-481F-971D-7F7DB3D2F2EE}"/>
              </a:ext>
            </a:extLst>
          </p:cNvPr>
          <p:cNvPicPr>
            <a:picLocks noChangeAspect="1"/>
          </p:cNvPicPr>
          <p:nvPr/>
        </p:nvPicPr>
        <p:blipFill>
          <a:blip r:embed="rId20"/>
          <a:stretch>
            <a:fillRect/>
          </a:stretch>
        </p:blipFill>
        <p:spPr>
          <a:xfrm>
            <a:off x="4109324" y="4752472"/>
            <a:ext cx="4466253" cy="1191348"/>
          </a:xfrm>
          <a:prstGeom prst="rect">
            <a:avLst/>
          </a:prstGeom>
          <a:ln w="12700">
            <a:solidFill>
              <a:srgbClr val="FFC000"/>
            </a:solidFill>
          </a:ln>
        </p:spPr>
      </p:pic>
      <p:pic>
        <p:nvPicPr>
          <p:cNvPr id="42" name="图片 41">
            <a:extLst>
              <a:ext uri="{FF2B5EF4-FFF2-40B4-BE49-F238E27FC236}">
                <a16:creationId xmlns:a16="http://schemas.microsoft.com/office/drawing/2014/main" id="{F1E42415-02F1-4554-8388-E190A85D15F8}"/>
              </a:ext>
            </a:extLst>
          </p:cNvPr>
          <p:cNvPicPr>
            <a:picLocks noChangeAspect="1"/>
          </p:cNvPicPr>
          <p:nvPr/>
        </p:nvPicPr>
        <p:blipFill>
          <a:blip r:embed="rId21"/>
          <a:stretch>
            <a:fillRect/>
          </a:stretch>
        </p:blipFill>
        <p:spPr>
          <a:xfrm>
            <a:off x="2308621" y="3254350"/>
            <a:ext cx="5697894" cy="3097600"/>
          </a:xfrm>
          <a:prstGeom prst="rect">
            <a:avLst/>
          </a:prstGeom>
          <a:ln w="28575">
            <a:solidFill>
              <a:srgbClr val="FFC000"/>
            </a:solidFill>
          </a:ln>
        </p:spPr>
      </p:pic>
      <p:pic>
        <p:nvPicPr>
          <p:cNvPr id="43" name="图片 42">
            <a:extLst>
              <a:ext uri="{FF2B5EF4-FFF2-40B4-BE49-F238E27FC236}">
                <a16:creationId xmlns:a16="http://schemas.microsoft.com/office/drawing/2014/main" id="{061400F7-164D-498F-AE22-54B874C68ACF}"/>
              </a:ext>
            </a:extLst>
          </p:cNvPr>
          <p:cNvPicPr>
            <a:picLocks noChangeAspect="1"/>
          </p:cNvPicPr>
          <p:nvPr/>
        </p:nvPicPr>
        <p:blipFill>
          <a:blip r:embed="rId22"/>
          <a:stretch>
            <a:fillRect/>
          </a:stretch>
        </p:blipFill>
        <p:spPr>
          <a:xfrm>
            <a:off x="2475085" y="4039719"/>
            <a:ext cx="5255048" cy="1323493"/>
          </a:xfrm>
          <a:prstGeom prst="rect">
            <a:avLst/>
          </a:prstGeom>
          <a:ln w="28575">
            <a:solidFill>
              <a:srgbClr val="FF0000"/>
            </a:solidFill>
          </a:ln>
        </p:spPr>
      </p:pic>
    </p:spTree>
    <p:extLst>
      <p:ext uri="{BB962C8B-B14F-4D97-AF65-F5344CB8AC3E}">
        <p14:creationId xmlns:p14="http://schemas.microsoft.com/office/powerpoint/2010/main" val="39934437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0455" y="287306"/>
            <a:ext cx="8301514" cy="649110"/>
          </a:xfrm>
        </p:spPr>
        <p:txBody>
          <a:bodyPr/>
          <a:lstStyle/>
          <a:p>
            <a:r>
              <a:rPr lang="zh-CN" altLang="en-US" dirty="0"/>
              <a:t>问题</a:t>
            </a:r>
            <a:r>
              <a:rPr lang="en-US" altLang="zh-CN" dirty="0"/>
              <a:t>1. </a:t>
            </a:r>
            <a:r>
              <a:rPr lang="zh-CN" altLang="en-US" dirty="0"/>
              <a:t>发展阶段</a:t>
            </a:r>
            <a:r>
              <a:rPr lang="en-US" altLang="zh-CN" dirty="0"/>
              <a:t>—</a:t>
            </a:r>
            <a:r>
              <a:rPr lang="zh-CN" altLang="en-US" dirty="0"/>
              <a:t>国内产业发展现状</a:t>
            </a:r>
          </a:p>
        </p:txBody>
      </p:sp>
      <p:sp>
        <p:nvSpPr>
          <p:cNvPr id="4" name="灯片编号占位符 3"/>
          <p:cNvSpPr>
            <a:spLocks noGrp="1"/>
          </p:cNvSpPr>
          <p:nvPr>
            <p:ph type="sldNum" sz="quarter" idx="12"/>
          </p:nvPr>
        </p:nvSpPr>
        <p:spPr/>
        <p:txBody>
          <a:bodyPr/>
          <a:lstStyle/>
          <a:p>
            <a:fld id="{60B2550D-72F3-4A8E-829C-1304F08F0036}" type="slidenum">
              <a:rPr lang="zh-CN" altLang="en-US" smtClean="0"/>
              <a:t>41</a:t>
            </a:fld>
            <a:endParaRPr lang="zh-CN" altLang="en-US"/>
          </a:p>
        </p:txBody>
      </p:sp>
      <p:grpSp>
        <p:nvGrpSpPr>
          <p:cNvPr id="6" name="组合 5">
            <a:extLst>
              <a:ext uri="{FF2B5EF4-FFF2-40B4-BE49-F238E27FC236}">
                <a16:creationId xmlns:a16="http://schemas.microsoft.com/office/drawing/2014/main" id="{CB03AC09-8D12-4384-8856-03A585DBB402}"/>
              </a:ext>
            </a:extLst>
          </p:cNvPr>
          <p:cNvGrpSpPr>
            <a:grpSpLocks noChangeAspect="1"/>
          </p:cNvGrpSpPr>
          <p:nvPr/>
        </p:nvGrpSpPr>
        <p:grpSpPr>
          <a:xfrm>
            <a:off x="3247300" y="1559093"/>
            <a:ext cx="5745210" cy="4911137"/>
            <a:chOff x="2010670" y="1331771"/>
            <a:chExt cx="4595403" cy="3905248"/>
          </a:xfrm>
        </p:grpSpPr>
        <p:pic>
          <p:nvPicPr>
            <p:cNvPr id="7" name="Picture 2">
              <a:extLst>
                <a:ext uri="{FF2B5EF4-FFF2-40B4-BE49-F238E27FC236}">
                  <a16:creationId xmlns:a16="http://schemas.microsoft.com/office/drawing/2014/main" id="{F5CAD707-1349-4645-8E14-22624B5E9E91}"/>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648"/>
            <a:stretch/>
          </p:blipFill>
          <p:spPr bwMode="auto">
            <a:xfrm>
              <a:off x="2010670" y="1331771"/>
              <a:ext cx="4595403" cy="3905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8" name="Picture 3">
              <a:extLst>
                <a:ext uri="{FF2B5EF4-FFF2-40B4-BE49-F238E27FC236}">
                  <a16:creationId xmlns:a16="http://schemas.microsoft.com/office/drawing/2014/main" id="{E01E4790-36EC-40A4-8618-75F49D52140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710494" y="2751723"/>
              <a:ext cx="1098099" cy="904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9" name="Picture 3">
              <a:extLst>
                <a:ext uri="{FF2B5EF4-FFF2-40B4-BE49-F238E27FC236}">
                  <a16:creationId xmlns:a16="http://schemas.microsoft.com/office/drawing/2014/main" id="{4C0B29CF-B8A9-4BEC-9543-15EAD324F1AC}"/>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805345" y="3069315"/>
              <a:ext cx="1124742" cy="815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sp>
        <p:nvSpPr>
          <p:cNvPr id="10" name="内容占位符 2">
            <a:extLst>
              <a:ext uri="{FF2B5EF4-FFF2-40B4-BE49-F238E27FC236}">
                <a16:creationId xmlns:a16="http://schemas.microsoft.com/office/drawing/2014/main" id="{1F9B67FA-F7B5-447E-AEB5-34C64D9B04FD}"/>
              </a:ext>
            </a:extLst>
          </p:cNvPr>
          <p:cNvSpPr>
            <a:spLocks noGrp="1"/>
          </p:cNvSpPr>
          <p:nvPr>
            <p:ph idx="1"/>
          </p:nvPr>
        </p:nvSpPr>
        <p:spPr>
          <a:xfrm>
            <a:off x="422031" y="986433"/>
            <a:ext cx="8301514" cy="5183188"/>
          </a:xfrm>
        </p:spPr>
        <p:txBody>
          <a:bodyPr>
            <a:normAutofit/>
          </a:bodyPr>
          <a:lstStyle/>
          <a:p>
            <a:r>
              <a:rPr lang="zh-CN" altLang="en-US" sz="1400" dirty="0"/>
              <a:t>无处不在的“云”</a:t>
            </a:r>
            <a:r>
              <a:rPr lang="en-US" altLang="zh-CN" sz="1400" dirty="0"/>
              <a:t>(</a:t>
            </a:r>
            <a:r>
              <a:rPr lang="zh-CN" altLang="en-US" sz="1400" dirty="0"/>
              <a:t>和广告</a:t>
            </a:r>
            <a:r>
              <a:rPr lang="en-US" altLang="zh-CN" sz="1400" dirty="0"/>
              <a:t>)——</a:t>
            </a:r>
            <a:r>
              <a:rPr lang="zh-CN" altLang="en-US" sz="1400" dirty="0"/>
              <a:t>互联网云化</a:t>
            </a:r>
            <a:endParaRPr lang="en-US" altLang="zh-CN" sz="1400" dirty="0"/>
          </a:p>
          <a:p>
            <a:pPr lvl="1"/>
            <a:r>
              <a:rPr lang="zh-CN" altLang="en-US" sz="1287" dirty="0"/>
              <a:t>连上互联网已经不再是关注的重点</a:t>
            </a:r>
            <a:endParaRPr lang="en-US" altLang="zh-CN" sz="1287" dirty="0"/>
          </a:p>
          <a:p>
            <a:pPr lvl="1"/>
            <a:r>
              <a:rPr lang="zh-CN" altLang="en-US" sz="1287" dirty="0"/>
              <a:t>企业和个人：使用哪个云平台？使用哪个云盘？</a:t>
            </a:r>
            <a:endParaRPr lang="en-US" altLang="zh-CN" sz="1287" dirty="0"/>
          </a:p>
          <a:p>
            <a:pPr lvl="1"/>
            <a:r>
              <a:rPr lang="zh-CN" altLang="en-US" sz="1287" dirty="0"/>
              <a:t>大型互联网企业：服务或平台要不要上云？</a:t>
            </a:r>
            <a:endParaRPr lang="en-US" altLang="zh-CN" sz="1287" dirty="0"/>
          </a:p>
          <a:p>
            <a:pPr lvl="1"/>
            <a:endParaRPr lang="en-US" altLang="zh-CN" sz="1287" dirty="0"/>
          </a:p>
        </p:txBody>
      </p:sp>
      <p:pic>
        <p:nvPicPr>
          <p:cNvPr id="11" name="图片 10">
            <a:extLst>
              <a:ext uri="{FF2B5EF4-FFF2-40B4-BE49-F238E27FC236}">
                <a16:creationId xmlns:a16="http://schemas.microsoft.com/office/drawing/2014/main" id="{8B094CEC-C388-423B-BE93-B21EA2A0CCB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5400000">
            <a:off x="339811" y="2346717"/>
            <a:ext cx="2348207" cy="1761155"/>
          </a:xfrm>
          <a:prstGeom prst="rect">
            <a:avLst/>
          </a:prstGeom>
        </p:spPr>
      </p:pic>
      <p:grpSp>
        <p:nvGrpSpPr>
          <p:cNvPr id="12" name="组合 11">
            <a:extLst>
              <a:ext uri="{FF2B5EF4-FFF2-40B4-BE49-F238E27FC236}">
                <a16:creationId xmlns:a16="http://schemas.microsoft.com/office/drawing/2014/main" id="{1FFE0E9F-3A73-4C57-9E87-FB78F170D4F0}"/>
              </a:ext>
            </a:extLst>
          </p:cNvPr>
          <p:cNvGrpSpPr/>
          <p:nvPr/>
        </p:nvGrpSpPr>
        <p:grpSpPr>
          <a:xfrm>
            <a:off x="153066" y="3880776"/>
            <a:ext cx="2878613" cy="1550786"/>
            <a:chOff x="103817" y="4821612"/>
            <a:chExt cx="3458547" cy="1734448"/>
          </a:xfrm>
        </p:grpSpPr>
        <p:pic>
          <p:nvPicPr>
            <p:cNvPr id="13" name="图片 12">
              <a:extLst>
                <a:ext uri="{FF2B5EF4-FFF2-40B4-BE49-F238E27FC236}">
                  <a16:creationId xmlns:a16="http://schemas.microsoft.com/office/drawing/2014/main" id="{0EEC6045-A3AA-4775-A45A-DD943D8AFB7F}"/>
                </a:ext>
              </a:extLst>
            </p:cNvPr>
            <p:cNvPicPr>
              <a:picLocks noChangeAspect="1"/>
            </p:cNvPicPr>
            <p:nvPr/>
          </p:nvPicPr>
          <p:blipFill>
            <a:blip r:embed="rId7"/>
            <a:stretch>
              <a:fillRect/>
            </a:stretch>
          </p:blipFill>
          <p:spPr>
            <a:xfrm>
              <a:off x="103817" y="4821612"/>
              <a:ext cx="3458547" cy="1734448"/>
            </a:xfrm>
            <a:prstGeom prst="rect">
              <a:avLst/>
            </a:prstGeom>
          </p:spPr>
        </p:pic>
        <p:pic>
          <p:nvPicPr>
            <p:cNvPr id="14" name="图片 13">
              <a:extLst>
                <a:ext uri="{FF2B5EF4-FFF2-40B4-BE49-F238E27FC236}">
                  <a16:creationId xmlns:a16="http://schemas.microsoft.com/office/drawing/2014/main" id="{F167883E-51E3-4910-800C-00E2F868CC7A}"/>
                </a:ext>
              </a:extLst>
            </p:cNvPr>
            <p:cNvPicPr>
              <a:picLocks noChangeAspect="1"/>
            </p:cNvPicPr>
            <p:nvPr/>
          </p:nvPicPr>
          <p:blipFill>
            <a:blip r:embed="rId8"/>
            <a:stretch>
              <a:fillRect/>
            </a:stretch>
          </p:blipFill>
          <p:spPr>
            <a:xfrm>
              <a:off x="103817" y="5411761"/>
              <a:ext cx="1115383" cy="421881"/>
            </a:xfrm>
            <a:prstGeom prst="rect">
              <a:avLst/>
            </a:prstGeom>
          </p:spPr>
        </p:pic>
      </p:grpSp>
      <p:sp>
        <p:nvSpPr>
          <p:cNvPr id="15" name="文本框 14">
            <a:extLst>
              <a:ext uri="{FF2B5EF4-FFF2-40B4-BE49-F238E27FC236}">
                <a16:creationId xmlns:a16="http://schemas.microsoft.com/office/drawing/2014/main" id="{98789BBE-F508-495A-A4FF-71C2B5CF1DF0}"/>
              </a:ext>
            </a:extLst>
          </p:cNvPr>
          <p:cNvSpPr txBox="1"/>
          <p:nvPr/>
        </p:nvSpPr>
        <p:spPr>
          <a:xfrm>
            <a:off x="4703020" y="968739"/>
            <a:ext cx="1338828" cy="369332"/>
          </a:xfrm>
          <a:prstGeom prst="rect">
            <a:avLst/>
          </a:prstGeom>
          <a:solidFill>
            <a:srgbClr val="FF0000"/>
          </a:solidFill>
        </p:spPr>
        <p:txBody>
          <a:bodyPr wrap="none" rtlCol="0">
            <a:spAutoFit/>
          </a:bodyPr>
          <a:lstStyle/>
          <a:p>
            <a:r>
              <a:rPr lang="zh-CN" altLang="en-US" dirty="0">
                <a:solidFill>
                  <a:schemeClr val="bg1"/>
                </a:solidFill>
              </a:rPr>
              <a:t>网易云音乐</a:t>
            </a:r>
          </a:p>
        </p:txBody>
      </p:sp>
      <p:sp>
        <p:nvSpPr>
          <p:cNvPr id="16" name="文本框 15">
            <a:extLst>
              <a:ext uri="{FF2B5EF4-FFF2-40B4-BE49-F238E27FC236}">
                <a16:creationId xmlns:a16="http://schemas.microsoft.com/office/drawing/2014/main" id="{0506EEB2-45B4-4BE3-9C72-4411FCAE7CAD}"/>
              </a:ext>
            </a:extLst>
          </p:cNvPr>
          <p:cNvSpPr txBox="1"/>
          <p:nvPr/>
        </p:nvSpPr>
        <p:spPr>
          <a:xfrm>
            <a:off x="6119905" y="972145"/>
            <a:ext cx="1338828" cy="369332"/>
          </a:xfrm>
          <a:prstGeom prst="rect">
            <a:avLst/>
          </a:prstGeom>
          <a:solidFill>
            <a:srgbClr val="FF0000"/>
          </a:solidFill>
        </p:spPr>
        <p:txBody>
          <a:bodyPr wrap="none" rtlCol="0">
            <a:spAutoFit/>
          </a:bodyPr>
          <a:lstStyle/>
          <a:p>
            <a:r>
              <a:rPr lang="zh-CN" altLang="en-US" dirty="0">
                <a:solidFill>
                  <a:schemeClr val="bg1"/>
                </a:solidFill>
              </a:rPr>
              <a:t>网易云课堂</a:t>
            </a:r>
          </a:p>
        </p:txBody>
      </p:sp>
      <p:sp>
        <p:nvSpPr>
          <p:cNvPr id="17" name="文本框 16">
            <a:extLst>
              <a:ext uri="{FF2B5EF4-FFF2-40B4-BE49-F238E27FC236}">
                <a16:creationId xmlns:a16="http://schemas.microsoft.com/office/drawing/2014/main" id="{97CDFC3F-29AB-47F7-8FA5-BEC211176463}"/>
              </a:ext>
            </a:extLst>
          </p:cNvPr>
          <p:cNvSpPr txBox="1"/>
          <p:nvPr/>
        </p:nvSpPr>
        <p:spPr>
          <a:xfrm>
            <a:off x="7536790" y="966573"/>
            <a:ext cx="1338828" cy="369332"/>
          </a:xfrm>
          <a:prstGeom prst="rect">
            <a:avLst/>
          </a:prstGeom>
          <a:solidFill>
            <a:srgbClr val="FF0000"/>
          </a:solidFill>
        </p:spPr>
        <p:txBody>
          <a:bodyPr wrap="none" rtlCol="0">
            <a:spAutoFit/>
          </a:bodyPr>
          <a:lstStyle/>
          <a:p>
            <a:r>
              <a:rPr lang="zh-CN" altLang="en-US" dirty="0">
                <a:solidFill>
                  <a:schemeClr val="bg1"/>
                </a:solidFill>
              </a:rPr>
              <a:t>网易云游戏</a:t>
            </a:r>
          </a:p>
        </p:txBody>
      </p:sp>
      <p:pic>
        <p:nvPicPr>
          <p:cNvPr id="18" name="图片 17">
            <a:extLst>
              <a:ext uri="{FF2B5EF4-FFF2-40B4-BE49-F238E27FC236}">
                <a16:creationId xmlns:a16="http://schemas.microsoft.com/office/drawing/2014/main" id="{B348D510-B2BC-4126-8AC2-98748DF8E16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10800000">
            <a:off x="1235563" y="4656169"/>
            <a:ext cx="2552700" cy="1914525"/>
          </a:xfrm>
          <a:prstGeom prst="rect">
            <a:avLst/>
          </a:prstGeom>
        </p:spPr>
      </p:pic>
    </p:spTree>
    <p:extLst>
      <p:ext uri="{BB962C8B-B14F-4D97-AF65-F5344CB8AC3E}">
        <p14:creationId xmlns:p14="http://schemas.microsoft.com/office/powerpoint/2010/main" val="145826238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0454" y="287306"/>
            <a:ext cx="8281647" cy="649110"/>
          </a:xfrm>
        </p:spPr>
        <p:txBody>
          <a:bodyPr/>
          <a:lstStyle/>
          <a:p>
            <a:r>
              <a:rPr lang="zh-CN" altLang="en-US" dirty="0"/>
              <a:t>问题</a:t>
            </a:r>
            <a:r>
              <a:rPr lang="en-US" altLang="zh-CN" dirty="0"/>
              <a:t>1. </a:t>
            </a:r>
            <a:r>
              <a:rPr lang="zh-CN" altLang="en-US" dirty="0"/>
              <a:t>发展阶段</a:t>
            </a:r>
            <a:r>
              <a:rPr lang="en-US" altLang="zh-CN" dirty="0"/>
              <a:t>—</a:t>
            </a:r>
            <a:r>
              <a:rPr lang="zh-CN" altLang="en-US" dirty="0"/>
              <a:t>国内市场规模预测</a:t>
            </a:r>
          </a:p>
        </p:txBody>
      </p:sp>
      <p:sp>
        <p:nvSpPr>
          <p:cNvPr id="4" name="灯片编号占位符 3"/>
          <p:cNvSpPr>
            <a:spLocks noGrp="1"/>
          </p:cNvSpPr>
          <p:nvPr>
            <p:ph type="sldNum" sz="quarter" idx="12"/>
          </p:nvPr>
        </p:nvSpPr>
        <p:spPr/>
        <p:txBody>
          <a:bodyPr/>
          <a:lstStyle/>
          <a:p>
            <a:fld id="{60B2550D-72F3-4A8E-829C-1304F08F0036}" type="slidenum">
              <a:rPr lang="zh-CN" altLang="en-US" smtClean="0"/>
              <a:t>42</a:t>
            </a:fld>
            <a:endParaRPr lang="zh-CN" altLang="en-US"/>
          </a:p>
        </p:txBody>
      </p:sp>
      <p:sp>
        <p:nvSpPr>
          <p:cNvPr id="44" name="内容占位符 2">
            <a:extLst>
              <a:ext uri="{FF2B5EF4-FFF2-40B4-BE49-F238E27FC236}">
                <a16:creationId xmlns:a16="http://schemas.microsoft.com/office/drawing/2014/main" id="{36760163-9ABA-43F8-8A80-6BE2C8E97F0B}"/>
              </a:ext>
            </a:extLst>
          </p:cNvPr>
          <p:cNvSpPr>
            <a:spLocks noGrp="1"/>
          </p:cNvSpPr>
          <p:nvPr>
            <p:ph idx="1"/>
          </p:nvPr>
        </p:nvSpPr>
        <p:spPr>
          <a:xfrm>
            <a:off x="400588" y="936416"/>
            <a:ext cx="8301514" cy="5183188"/>
          </a:xfrm>
        </p:spPr>
        <p:txBody>
          <a:bodyPr>
            <a:normAutofit/>
          </a:bodyPr>
          <a:lstStyle/>
          <a:p>
            <a:r>
              <a:rPr lang="en-US" altLang="zh-CN" sz="1400" dirty="0"/>
              <a:t>2024</a:t>
            </a:r>
            <a:r>
              <a:rPr lang="zh-CN" altLang="en-US" sz="1400" dirty="0"/>
              <a:t>年，过半数的企业对高性能计算的需求愈发明显。但他们可能不再一股脑儿地依赖公有云而开始私有化部署，托管服务和数据中心提供商将成为新宠</a:t>
            </a:r>
            <a:endParaRPr lang="en-US" altLang="zh-CN" sz="1400" dirty="0"/>
          </a:p>
          <a:p>
            <a:r>
              <a:rPr lang="zh-CN" altLang="en-US" sz="1400" dirty="0"/>
              <a:t>到</a:t>
            </a:r>
            <a:r>
              <a:rPr lang="en-US" altLang="zh-CN" sz="1400" dirty="0"/>
              <a:t>2025</a:t>
            </a:r>
            <a:r>
              <a:rPr lang="zh-CN" altLang="en-US" sz="1400" dirty="0"/>
              <a:t>年，有</a:t>
            </a:r>
            <a:r>
              <a:rPr lang="en-US" altLang="zh-CN" sz="1400" dirty="0"/>
              <a:t>1/5</a:t>
            </a:r>
            <a:r>
              <a:rPr lang="zh-CN" altLang="en-US" sz="1400" dirty="0"/>
              <a:t>的组织将行动起来，给自己加上一层云原生应用的安全保护膜</a:t>
            </a:r>
            <a:endParaRPr lang="en-US" altLang="zh-CN" sz="1400" dirty="0"/>
          </a:p>
          <a:p>
            <a:r>
              <a:rPr lang="zh-CN" altLang="en-US" sz="1400" dirty="0"/>
              <a:t>到</a:t>
            </a:r>
            <a:r>
              <a:rPr lang="en-US" altLang="zh-CN" sz="1400" dirty="0"/>
              <a:t>2026</a:t>
            </a:r>
            <a:r>
              <a:rPr lang="zh-CN" altLang="en-US" sz="1400" dirty="0"/>
              <a:t>年，</a:t>
            </a:r>
            <a:r>
              <a:rPr lang="en-US" altLang="zh-CN" sz="1400" dirty="0"/>
              <a:t>50%</a:t>
            </a:r>
            <a:r>
              <a:rPr lang="zh-CN" altLang="en-US" sz="1400" dirty="0"/>
              <a:t>的公司将开启与云服务供应商的紧密合作模式，打造生成式</a:t>
            </a:r>
            <a:r>
              <a:rPr lang="en-US" altLang="zh-CN" sz="1400" dirty="0"/>
              <a:t>AI</a:t>
            </a:r>
            <a:r>
              <a:rPr lang="zh-CN" altLang="en-US" sz="1400" dirty="0"/>
              <a:t>平台</a:t>
            </a:r>
            <a:endParaRPr lang="en-US" altLang="zh-CN" sz="1400" dirty="0"/>
          </a:p>
          <a:p>
            <a:r>
              <a:rPr lang="zh-CN" altLang="en-US" sz="1400" dirty="0"/>
              <a:t>到</a:t>
            </a:r>
            <a:r>
              <a:rPr lang="en-US" altLang="zh-CN" sz="1400" dirty="0"/>
              <a:t>2027</a:t>
            </a:r>
            <a:r>
              <a:rPr lang="zh-CN" altLang="en-US" sz="1400" dirty="0"/>
              <a:t>年，</a:t>
            </a:r>
            <a:r>
              <a:rPr lang="en-US" altLang="zh-CN" sz="1400" dirty="0"/>
              <a:t>60%</a:t>
            </a:r>
            <a:r>
              <a:rPr lang="zh-CN" altLang="en-US" sz="1400" dirty="0"/>
              <a:t>的公司极可能会依靠云提供商和网络互联合作伙伴，实现边缘端的零配置部署和零信任安全。</a:t>
            </a:r>
            <a:r>
              <a:rPr lang="en-US" altLang="zh-CN" sz="1400" dirty="0"/>
              <a:t>IT</a:t>
            </a:r>
            <a:r>
              <a:rPr lang="zh-CN" altLang="en-US" sz="1400" dirty="0"/>
              <a:t>团队因此能大幅减轻工作负担，从而可以集中精力去处理更复杂的技术挑战</a:t>
            </a:r>
            <a:endParaRPr lang="en-US" altLang="zh-CN" sz="1400" dirty="0"/>
          </a:p>
          <a:p>
            <a:r>
              <a:rPr lang="zh-CN" altLang="en-US" sz="1400" dirty="0"/>
              <a:t>到</a:t>
            </a:r>
            <a:r>
              <a:rPr lang="en-US" altLang="zh-CN" sz="1400" dirty="0"/>
              <a:t>2028</a:t>
            </a:r>
            <a:r>
              <a:rPr lang="zh-CN" altLang="en-US" sz="1400" dirty="0"/>
              <a:t>年，生成式</a:t>
            </a:r>
            <a:r>
              <a:rPr lang="en-US" altLang="zh-CN" sz="1400" dirty="0"/>
              <a:t>AI</a:t>
            </a:r>
            <a:r>
              <a:rPr lang="zh-CN" altLang="en-US" sz="1400" dirty="0"/>
              <a:t>将彻底改写应用开发的教科书。企业将倚重这些先进的工具以及云服务商的平台，来完成将近一半的代码转换和开发任务，从而提升开发效率和软件质量。</a:t>
            </a:r>
            <a:endParaRPr lang="en-US" altLang="zh-CN" sz="1400" dirty="0"/>
          </a:p>
          <a:p>
            <a:endParaRPr lang="zh-CN" altLang="en-US" sz="1600" dirty="0"/>
          </a:p>
        </p:txBody>
      </p:sp>
      <p:pic>
        <p:nvPicPr>
          <p:cNvPr id="3" name="图片 2">
            <a:extLst>
              <a:ext uri="{FF2B5EF4-FFF2-40B4-BE49-F238E27FC236}">
                <a16:creationId xmlns:a16="http://schemas.microsoft.com/office/drawing/2014/main" id="{57C293BC-7D36-456D-BF8A-1E82A1FF26BC}"/>
              </a:ext>
            </a:extLst>
          </p:cNvPr>
          <p:cNvPicPr>
            <a:picLocks noChangeAspect="1"/>
          </p:cNvPicPr>
          <p:nvPr/>
        </p:nvPicPr>
        <p:blipFill>
          <a:blip r:embed="rId3"/>
          <a:stretch>
            <a:fillRect/>
          </a:stretch>
        </p:blipFill>
        <p:spPr>
          <a:xfrm>
            <a:off x="4808164" y="3937895"/>
            <a:ext cx="4182770" cy="2830819"/>
          </a:xfrm>
          <a:prstGeom prst="rect">
            <a:avLst/>
          </a:prstGeom>
        </p:spPr>
      </p:pic>
      <p:pic>
        <p:nvPicPr>
          <p:cNvPr id="6" name="图片 5">
            <a:extLst>
              <a:ext uri="{FF2B5EF4-FFF2-40B4-BE49-F238E27FC236}">
                <a16:creationId xmlns:a16="http://schemas.microsoft.com/office/drawing/2014/main" id="{0C22FD2B-391B-4F4C-9C67-47B7EBBFAC1C}"/>
              </a:ext>
            </a:extLst>
          </p:cNvPr>
          <p:cNvPicPr>
            <a:picLocks noChangeAspect="1"/>
          </p:cNvPicPr>
          <p:nvPr/>
        </p:nvPicPr>
        <p:blipFill>
          <a:blip r:embed="rId4"/>
          <a:stretch>
            <a:fillRect/>
          </a:stretch>
        </p:blipFill>
        <p:spPr>
          <a:xfrm>
            <a:off x="111756" y="3753723"/>
            <a:ext cx="4572000" cy="3033112"/>
          </a:xfrm>
          <a:prstGeom prst="rect">
            <a:avLst/>
          </a:prstGeom>
        </p:spPr>
      </p:pic>
    </p:spTree>
    <p:extLst>
      <p:ext uri="{BB962C8B-B14F-4D97-AF65-F5344CB8AC3E}">
        <p14:creationId xmlns:p14="http://schemas.microsoft.com/office/powerpoint/2010/main" val="100885113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0454" y="287306"/>
            <a:ext cx="8281647" cy="649110"/>
          </a:xfrm>
        </p:spPr>
        <p:txBody>
          <a:bodyPr/>
          <a:lstStyle/>
          <a:p>
            <a:r>
              <a:rPr lang="zh-CN" altLang="en-US" dirty="0"/>
              <a:t>问题</a:t>
            </a:r>
            <a:r>
              <a:rPr lang="en-US" altLang="zh-CN" dirty="0"/>
              <a:t>1. </a:t>
            </a:r>
            <a:r>
              <a:rPr lang="zh-CN" altLang="en-US" dirty="0"/>
              <a:t>发展阶段</a:t>
            </a:r>
            <a:r>
              <a:rPr lang="en-US" altLang="zh-CN" dirty="0"/>
              <a:t>—</a:t>
            </a:r>
            <a:r>
              <a:rPr lang="zh-CN" altLang="en-US" dirty="0"/>
              <a:t>全球市场规模预测</a:t>
            </a:r>
          </a:p>
        </p:txBody>
      </p:sp>
      <p:sp>
        <p:nvSpPr>
          <p:cNvPr id="4" name="灯片编号占位符 3"/>
          <p:cNvSpPr>
            <a:spLocks noGrp="1"/>
          </p:cNvSpPr>
          <p:nvPr>
            <p:ph type="sldNum" sz="quarter" idx="12"/>
          </p:nvPr>
        </p:nvSpPr>
        <p:spPr/>
        <p:txBody>
          <a:bodyPr/>
          <a:lstStyle/>
          <a:p>
            <a:fld id="{60B2550D-72F3-4A8E-829C-1304F08F0036}" type="slidenum">
              <a:rPr lang="zh-CN" altLang="en-US" smtClean="0"/>
              <a:t>43</a:t>
            </a:fld>
            <a:endParaRPr lang="zh-CN" altLang="en-US"/>
          </a:p>
        </p:txBody>
      </p:sp>
      <p:sp>
        <p:nvSpPr>
          <p:cNvPr id="44" name="内容占位符 2">
            <a:extLst>
              <a:ext uri="{FF2B5EF4-FFF2-40B4-BE49-F238E27FC236}">
                <a16:creationId xmlns:a16="http://schemas.microsoft.com/office/drawing/2014/main" id="{36760163-9ABA-43F8-8A80-6BE2C8E97F0B}"/>
              </a:ext>
            </a:extLst>
          </p:cNvPr>
          <p:cNvSpPr>
            <a:spLocks noGrp="1"/>
          </p:cNvSpPr>
          <p:nvPr>
            <p:ph idx="1"/>
          </p:nvPr>
        </p:nvSpPr>
        <p:spPr>
          <a:xfrm>
            <a:off x="400588" y="936416"/>
            <a:ext cx="8301514" cy="5183188"/>
          </a:xfrm>
        </p:spPr>
        <p:txBody>
          <a:bodyPr>
            <a:normAutofit/>
          </a:bodyPr>
          <a:lstStyle/>
          <a:p>
            <a:endParaRPr lang="zh-CN" altLang="en-US" sz="1600" dirty="0"/>
          </a:p>
        </p:txBody>
      </p:sp>
      <p:pic>
        <p:nvPicPr>
          <p:cNvPr id="1026" name="Picture 2" descr="Cloud Services Market Size 2023 to 2032">
            <a:extLst>
              <a:ext uri="{FF2B5EF4-FFF2-40B4-BE49-F238E27FC236}">
                <a16:creationId xmlns:a16="http://schemas.microsoft.com/office/drawing/2014/main" id="{5480138D-AB90-4254-B3F4-62D2F8EBB3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63934" y="913879"/>
            <a:ext cx="4799521" cy="2841383"/>
          </a:xfrm>
          <a:prstGeom prst="rect">
            <a:avLst/>
          </a:prstGeom>
          <a:noFill/>
          <a:extLst>
            <a:ext uri="{909E8E84-426E-40DD-AFC4-6F175D3DCCD1}">
              <a14:hiddenFill xmlns:a14="http://schemas.microsoft.com/office/drawing/2010/main">
                <a:solidFill>
                  <a:srgbClr val="FFFFFF"/>
                </a:solidFill>
              </a14:hiddenFill>
            </a:ext>
          </a:extLst>
        </p:spPr>
      </p:pic>
      <p:pic>
        <p:nvPicPr>
          <p:cNvPr id="5" name="图片 4">
            <a:extLst>
              <a:ext uri="{FF2B5EF4-FFF2-40B4-BE49-F238E27FC236}">
                <a16:creationId xmlns:a16="http://schemas.microsoft.com/office/drawing/2014/main" id="{8770855B-D15A-42D3-ADE4-8902E17ADAC8}"/>
              </a:ext>
            </a:extLst>
          </p:cNvPr>
          <p:cNvPicPr>
            <a:picLocks noChangeAspect="1"/>
          </p:cNvPicPr>
          <p:nvPr/>
        </p:nvPicPr>
        <p:blipFill>
          <a:blip r:embed="rId4"/>
          <a:stretch>
            <a:fillRect/>
          </a:stretch>
        </p:blipFill>
        <p:spPr>
          <a:xfrm>
            <a:off x="39235" y="936416"/>
            <a:ext cx="4171412" cy="1685172"/>
          </a:xfrm>
          <a:prstGeom prst="rect">
            <a:avLst/>
          </a:prstGeom>
        </p:spPr>
      </p:pic>
      <p:pic>
        <p:nvPicPr>
          <p:cNvPr id="7" name="图片 6">
            <a:extLst>
              <a:ext uri="{FF2B5EF4-FFF2-40B4-BE49-F238E27FC236}">
                <a16:creationId xmlns:a16="http://schemas.microsoft.com/office/drawing/2014/main" id="{20C67251-3203-4EE2-B38C-6E086EFAAEF4}"/>
              </a:ext>
            </a:extLst>
          </p:cNvPr>
          <p:cNvPicPr>
            <a:picLocks noChangeAspect="1"/>
          </p:cNvPicPr>
          <p:nvPr/>
        </p:nvPicPr>
        <p:blipFill>
          <a:blip r:embed="rId5"/>
          <a:stretch>
            <a:fillRect/>
          </a:stretch>
        </p:blipFill>
        <p:spPr>
          <a:xfrm>
            <a:off x="3472750" y="4202691"/>
            <a:ext cx="5518184" cy="2425802"/>
          </a:xfrm>
          <a:prstGeom prst="rect">
            <a:avLst/>
          </a:prstGeom>
        </p:spPr>
      </p:pic>
      <p:pic>
        <p:nvPicPr>
          <p:cNvPr id="9" name="图片 8">
            <a:extLst>
              <a:ext uri="{FF2B5EF4-FFF2-40B4-BE49-F238E27FC236}">
                <a16:creationId xmlns:a16="http://schemas.microsoft.com/office/drawing/2014/main" id="{7AF364C7-142A-437D-B202-B65527C7E4DC}"/>
              </a:ext>
            </a:extLst>
          </p:cNvPr>
          <p:cNvPicPr>
            <a:picLocks noChangeAspect="1"/>
          </p:cNvPicPr>
          <p:nvPr/>
        </p:nvPicPr>
        <p:blipFill>
          <a:blip r:embed="rId6"/>
          <a:stretch>
            <a:fillRect/>
          </a:stretch>
        </p:blipFill>
        <p:spPr>
          <a:xfrm>
            <a:off x="0" y="2680939"/>
            <a:ext cx="5348023" cy="1879392"/>
          </a:xfrm>
          <a:prstGeom prst="rect">
            <a:avLst/>
          </a:prstGeom>
        </p:spPr>
      </p:pic>
      <p:pic>
        <p:nvPicPr>
          <p:cNvPr id="10" name="图片 9">
            <a:extLst>
              <a:ext uri="{FF2B5EF4-FFF2-40B4-BE49-F238E27FC236}">
                <a16:creationId xmlns:a16="http://schemas.microsoft.com/office/drawing/2014/main" id="{DE93A813-5939-4E10-BC28-6779556361BF}"/>
              </a:ext>
            </a:extLst>
          </p:cNvPr>
          <p:cNvPicPr>
            <a:picLocks noChangeAspect="1"/>
          </p:cNvPicPr>
          <p:nvPr/>
        </p:nvPicPr>
        <p:blipFill>
          <a:blip r:embed="rId7"/>
          <a:stretch>
            <a:fillRect/>
          </a:stretch>
        </p:blipFill>
        <p:spPr>
          <a:xfrm>
            <a:off x="10074" y="4634385"/>
            <a:ext cx="4200574" cy="2117936"/>
          </a:xfrm>
          <a:prstGeom prst="rect">
            <a:avLst/>
          </a:prstGeom>
        </p:spPr>
      </p:pic>
    </p:spTree>
    <p:extLst>
      <p:ext uri="{BB962C8B-B14F-4D97-AF65-F5344CB8AC3E}">
        <p14:creationId xmlns:p14="http://schemas.microsoft.com/office/powerpoint/2010/main" val="229563229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0454" y="287306"/>
            <a:ext cx="8281647" cy="649110"/>
          </a:xfrm>
        </p:spPr>
        <p:txBody>
          <a:bodyPr>
            <a:normAutofit/>
          </a:bodyPr>
          <a:lstStyle/>
          <a:p>
            <a:r>
              <a:rPr lang="zh-CN" altLang="en-US" dirty="0"/>
              <a:t>问题</a:t>
            </a:r>
            <a:r>
              <a:rPr lang="en-US" altLang="zh-CN" dirty="0"/>
              <a:t>1. </a:t>
            </a:r>
            <a:r>
              <a:rPr lang="zh-CN" altLang="en-US" dirty="0"/>
              <a:t>发展阶段</a:t>
            </a:r>
            <a:r>
              <a:rPr lang="en-US" altLang="zh-CN" dirty="0"/>
              <a:t>—2023</a:t>
            </a:r>
            <a:r>
              <a:rPr lang="zh-CN" altLang="en-US" dirty="0"/>
              <a:t>年云市场实际情况</a:t>
            </a:r>
          </a:p>
        </p:txBody>
      </p:sp>
      <p:sp>
        <p:nvSpPr>
          <p:cNvPr id="4" name="灯片编号占位符 3"/>
          <p:cNvSpPr>
            <a:spLocks noGrp="1"/>
          </p:cNvSpPr>
          <p:nvPr>
            <p:ph type="sldNum" sz="quarter" idx="12"/>
          </p:nvPr>
        </p:nvSpPr>
        <p:spPr/>
        <p:txBody>
          <a:bodyPr/>
          <a:lstStyle/>
          <a:p>
            <a:fld id="{60B2550D-72F3-4A8E-829C-1304F08F0036}" type="slidenum">
              <a:rPr lang="zh-CN" altLang="en-US" smtClean="0"/>
              <a:t>44</a:t>
            </a:fld>
            <a:endParaRPr lang="zh-CN" altLang="en-US"/>
          </a:p>
        </p:txBody>
      </p:sp>
      <p:sp>
        <p:nvSpPr>
          <p:cNvPr id="44" name="内容占位符 2">
            <a:extLst>
              <a:ext uri="{FF2B5EF4-FFF2-40B4-BE49-F238E27FC236}">
                <a16:creationId xmlns:a16="http://schemas.microsoft.com/office/drawing/2014/main" id="{36760163-9ABA-43F8-8A80-6BE2C8E97F0B}"/>
              </a:ext>
            </a:extLst>
          </p:cNvPr>
          <p:cNvSpPr>
            <a:spLocks noGrp="1"/>
          </p:cNvSpPr>
          <p:nvPr>
            <p:ph idx="1"/>
          </p:nvPr>
        </p:nvSpPr>
        <p:spPr>
          <a:xfrm>
            <a:off x="400588" y="936415"/>
            <a:ext cx="8301514" cy="5448297"/>
          </a:xfrm>
        </p:spPr>
        <p:txBody>
          <a:bodyPr>
            <a:normAutofit/>
          </a:bodyPr>
          <a:lstStyle/>
          <a:p>
            <a:r>
              <a:rPr lang="en-US" altLang="zh-CN" sz="1800" dirty="0"/>
              <a:t>2023</a:t>
            </a:r>
            <a:r>
              <a:rPr lang="zh-CN" altLang="en-US" sz="1800" dirty="0"/>
              <a:t>年云计算的增长引擎持续换挡</a:t>
            </a:r>
            <a:endParaRPr lang="en-US" altLang="zh-CN" sz="1800" dirty="0"/>
          </a:p>
          <a:p>
            <a:pPr lvl="1"/>
            <a:r>
              <a:rPr lang="zh-CN" altLang="en-US" sz="1650" dirty="0"/>
              <a:t>互联网  </a:t>
            </a:r>
            <a:r>
              <a:rPr lang="en-US" altLang="zh-CN" sz="1650" dirty="0">
                <a:sym typeface="Wingdings" panose="05000000000000000000" pitchFamily="2" charset="2"/>
              </a:rPr>
              <a:t>  </a:t>
            </a:r>
            <a:r>
              <a:rPr lang="zh-CN" altLang="en-US" sz="1650" dirty="0"/>
              <a:t>政企</a:t>
            </a:r>
            <a:r>
              <a:rPr lang="en-US" altLang="zh-CN" sz="1650" dirty="0"/>
              <a:t>/</a:t>
            </a:r>
            <a:r>
              <a:rPr lang="zh-CN" altLang="en-US" sz="1650" dirty="0"/>
              <a:t>金融</a:t>
            </a:r>
            <a:r>
              <a:rPr lang="en-US" altLang="zh-CN" sz="1650" dirty="0"/>
              <a:t>/</a:t>
            </a:r>
            <a:r>
              <a:rPr lang="zh-CN" altLang="en-US" sz="1650" dirty="0"/>
              <a:t>能源  </a:t>
            </a:r>
            <a:r>
              <a:rPr lang="en-US" altLang="zh-CN" sz="1650" dirty="0">
                <a:sym typeface="Wingdings" panose="05000000000000000000" pitchFamily="2" charset="2"/>
              </a:rPr>
              <a:t>  </a:t>
            </a:r>
            <a:r>
              <a:rPr lang="en-US" altLang="zh-CN" sz="1650" dirty="0"/>
              <a:t>AI/</a:t>
            </a:r>
            <a:r>
              <a:rPr lang="zh-CN" altLang="en-US" sz="1650" dirty="0"/>
              <a:t>大模型（全面布局：芯片、模型、应用、生态）</a:t>
            </a:r>
            <a:endParaRPr lang="en-US" altLang="zh-CN" sz="1650" dirty="0"/>
          </a:p>
          <a:p>
            <a:endParaRPr lang="en-US" altLang="zh-CN" sz="1800" dirty="0"/>
          </a:p>
          <a:p>
            <a:r>
              <a:rPr lang="zh-CN" altLang="en-US" sz="1800" dirty="0"/>
              <a:t>国内整体趋势</a:t>
            </a:r>
            <a:endParaRPr lang="en-US" altLang="zh-CN" sz="1800" dirty="0"/>
          </a:p>
          <a:p>
            <a:r>
              <a:rPr lang="zh-CN" altLang="en-US" sz="1800" dirty="0"/>
              <a:t>政务云增长放缓</a:t>
            </a:r>
            <a:endParaRPr lang="en-US" altLang="zh-CN" sz="1800" dirty="0"/>
          </a:p>
          <a:p>
            <a:pPr lvl="1"/>
            <a:r>
              <a:rPr lang="en-US" altLang="zh-CN" sz="1650" dirty="0"/>
              <a:t>2018</a:t>
            </a:r>
            <a:r>
              <a:rPr lang="zh-CN" altLang="en-US" sz="1650" dirty="0"/>
              <a:t>年移动互联网触达</a:t>
            </a:r>
            <a:r>
              <a:rPr lang="en-US" altLang="zh-CN" sz="1650" dirty="0"/>
              <a:t>11</a:t>
            </a:r>
            <a:r>
              <a:rPr lang="zh-CN" altLang="en-US" sz="1650" dirty="0"/>
              <a:t>亿人口，流量红利见顶：阿里云</a:t>
            </a:r>
            <a:r>
              <a:rPr lang="en-US" altLang="zh-CN" sz="1650" dirty="0"/>
              <a:t>2015-2019</a:t>
            </a:r>
            <a:r>
              <a:rPr lang="zh-CN" altLang="en-US" sz="1650" dirty="0"/>
              <a:t>三位数增长</a:t>
            </a:r>
            <a:endParaRPr lang="en-US" altLang="zh-CN" sz="1650" dirty="0"/>
          </a:p>
          <a:p>
            <a:pPr lvl="1"/>
            <a:r>
              <a:rPr lang="en-US" altLang="zh-CN" sz="1650" dirty="0"/>
              <a:t>2019-2023</a:t>
            </a:r>
            <a:r>
              <a:rPr lang="zh-CN" altLang="en-US" sz="1650" dirty="0"/>
              <a:t>：阿里云年增速度：</a:t>
            </a:r>
            <a:r>
              <a:rPr lang="en-US" altLang="zh-CN" sz="1650" dirty="0"/>
              <a:t>66.3%</a:t>
            </a:r>
            <a:r>
              <a:rPr lang="zh-CN" altLang="en-US" sz="1650" dirty="0"/>
              <a:t>，</a:t>
            </a:r>
            <a:r>
              <a:rPr lang="en-US" altLang="zh-CN" sz="1650" dirty="0"/>
              <a:t>56.5%</a:t>
            </a:r>
            <a:r>
              <a:rPr lang="zh-CN" altLang="en-US" sz="1650" dirty="0"/>
              <a:t>，</a:t>
            </a:r>
            <a:r>
              <a:rPr lang="en-US" altLang="zh-CN" sz="1650" dirty="0"/>
              <a:t>30.2%</a:t>
            </a:r>
            <a:r>
              <a:rPr lang="zh-CN" altLang="en-US" sz="1650" dirty="0"/>
              <a:t>，</a:t>
            </a:r>
            <a:r>
              <a:rPr lang="en-US" altLang="zh-CN" sz="1650" dirty="0"/>
              <a:t>7.2%</a:t>
            </a:r>
            <a:r>
              <a:rPr lang="zh-CN" altLang="en-US" sz="1650" dirty="0"/>
              <a:t>，</a:t>
            </a:r>
            <a:r>
              <a:rPr lang="en-US" altLang="zh-CN" sz="1650" dirty="0"/>
              <a:t>3%</a:t>
            </a:r>
          </a:p>
          <a:p>
            <a:pPr lvl="1"/>
            <a:r>
              <a:rPr lang="zh-CN" altLang="en-US" sz="1650" dirty="0"/>
              <a:t>云厂商转战金融、制造、能源、政务等，寻找新上云客户</a:t>
            </a:r>
            <a:endParaRPr lang="en-US" altLang="zh-CN" sz="1650" dirty="0"/>
          </a:p>
          <a:p>
            <a:pPr lvl="1"/>
            <a:r>
              <a:rPr lang="zh-CN" altLang="en-US" sz="1650" dirty="0"/>
              <a:t>政务云</a:t>
            </a:r>
            <a:r>
              <a:rPr lang="en-US" altLang="zh-CN" sz="1650" dirty="0"/>
              <a:t>【</a:t>
            </a:r>
            <a:r>
              <a:rPr lang="zh-CN" altLang="en-US" sz="1650" dirty="0"/>
              <a:t>疫情</a:t>
            </a:r>
            <a:r>
              <a:rPr lang="en-US" altLang="zh-CN" sz="1650" dirty="0"/>
              <a:t>】</a:t>
            </a:r>
            <a:r>
              <a:rPr lang="zh-CN" altLang="en-US" sz="1650" dirty="0"/>
              <a:t>：运营商，中国电信、中国移动、中国联通</a:t>
            </a:r>
            <a:endParaRPr lang="en-US" altLang="zh-CN" sz="1650" dirty="0"/>
          </a:p>
          <a:p>
            <a:endParaRPr lang="en-US" altLang="zh-CN" sz="1800" dirty="0"/>
          </a:p>
          <a:p>
            <a:r>
              <a:rPr lang="en-US" altLang="zh-CN" sz="1800" dirty="0"/>
              <a:t>AI</a:t>
            </a:r>
            <a:r>
              <a:rPr lang="zh-CN" altLang="en-US" sz="1800" dirty="0"/>
              <a:t>公有云爆发在即</a:t>
            </a:r>
            <a:endParaRPr lang="en-US" altLang="zh-CN" sz="1800" dirty="0"/>
          </a:p>
          <a:p>
            <a:pPr lvl="1"/>
            <a:r>
              <a:rPr lang="zh-CN" altLang="en-US" sz="1650" dirty="0"/>
              <a:t>生成式</a:t>
            </a:r>
            <a:r>
              <a:rPr lang="en-US" altLang="zh-CN" sz="1650" dirty="0"/>
              <a:t>AI</a:t>
            </a:r>
            <a:r>
              <a:rPr lang="zh-CN" altLang="en-US" sz="1650" dirty="0"/>
              <a:t>再一次激活了整个云计算产业链</a:t>
            </a:r>
            <a:endParaRPr lang="en-US" altLang="zh-CN" sz="1650" dirty="0"/>
          </a:p>
          <a:p>
            <a:pPr lvl="2"/>
            <a:r>
              <a:rPr lang="zh-CN" altLang="en-US" sz="1650" dirty="0"/>
              <a:t>推理、训练、微调都需要云</a:t>
            </a:r>
            <a:endParaRPr lang="en-US" altLang="zh-CN" sz="1650" dirty="0"/>
          </a:p>
          <a:p>
            <a:pPr lvl="1"/>
            <a:r>
              <a:rPr lang="zh-CN" altLang="en-US" sz="1650" dirty="0"/>
              <a:t>生成式</a:t>
            </a:r>
            <a:r>
              <a:rPr lang="en-US" altLang="zh-CN" sz="1650" dirty="0"/>
              <a:t>AI</a:t>
            </a:r>
            <a:r>
              <a:rPr lang="zh-CN" altLang="en-US" sz="1650" dirty="0"/>
              <a:t>总收入的</a:t>
            </a:r>
            <a:r>
              <a:rPr lang="en-US" altLang="zh-CN" sz="1650" dirty="0"/>
              <a:t>10%-20%</a:t>
            </a:r>
            <a:r>
              <a:rPr lang="zh-CN" altLang="en-US" sz="1650" dirty="0"/>
              <a:t>最终流向云提供商</a:t>
            </a:r>
            <a:endParaRPr lang="en-US" altLang="zh-CN" sz="1650" dirty="0"/>
          </a:p>
          <a:p>
            <a:pPr lvl="1"/>
            <a:r>
              <a:rPr lang="zh-CN" altLang="en-US" sz="1650" dirty="0"/>
              <a:t>云厂商自己搞大模型、</a:t>
            </a:r>
            <a:r>
              <a:rPr lang="en-US" altLang="zh-CN" sz="1650" dirty="0"/>
              <a:t>AI</a:t>
            </a:r>
            <a:r>
              <a:rPr lang="zh-CN" altLang="en-US" sz="1650" dirty="0"/>
              <a:t>应用开发平台、</a:t>
            </a:r>
            <a:r>
              <a:rPr lang="en-US" altLang="zh-CN" sz="1650" dirty="0"/>
              <a:t>AI</a:t>
            </a:r>
            <a:r>
              <a:rPr lang="zh-CN" altLang="en-US" sz="1650" dirty="0"/>
              <a:t>芯片</a:t>
            </a:r>
            <a:endParaRPr lang="en-US" altLang="zh-CN" sz="1650" dirty="0"/>
          </a:p>
        </p:txBody>
      </p:sp>
      <p:graphicFrame>
        <p:nvGraphicFramePr>
          <p:cNvPr id="3" name="表格 2">
            <a:extLst>
              <a:ext uri="{FF2B5EF4-FFF2-40B4-BE49-F238E27FC236}">
                <a16:creationId xmlns:a16="http://schemas.microsoft.com/office/drawing/2014/main" id="{0D265C20-B150-4F82-87A3-ADA73D98891D}"/>
              </a:ext>
            </a:extLst>
          </p:cNvPr>
          <p:cNvGraphicFramePr>
            <a:graphicFrameLocks noGrp="1"/>
          </p:cNvGraphicFramePr>
          <p:nvPr>
            <p:extLst>
              <p:ext uri="{D42A27DB-BD31-4B8C-83A1-F6EECF244321}">
                <p14:modId xmlns:p14="http://schemas.microsoft.com/office/powerpoint/2010/main" val="3133037875"/>
              </p:ext>
            </p:extLst>
          </p:nvPr>
        </p:nvGraphicFramePr>
        <p:xfrm>
          <a:off x="6158580" y="4303284"/>
          <a:ext cx="2229189" cy="2225040"/>
        </p:xfrm>
        <a:graphic>
          <a:graphicData uri="http://schemas.openxmlformats.org/drawingml/2006/table">
            <a:tbl>
              <a:tblPr firstRow="1" bandRow="1">
                <a:tableStyleId>{5C22544A-7EE6-4342-B048-85BDC9FD1C3A}</a:tableStyleId>
              </a:tblPr>
              <a:tblGrid>
                <a:gridCol w="869883">
                  <a:extLst>
                    <a:ext uri="{9D8B030D-6E8A-4147-A177-3AD203B41FA5}">
                      <a16:colId xmlns:a16="http://schemas.microsoft.com/office/drawing/2014/main" val="1332400655"/>
                    </a:ext>
                  </a:extLst>
                </a:gridCol>
                <a:gridCol w="1359306">
                  <a:extLst>
                    <a:ext uri="{9D8B030D-6E8A-4147-A177-3AD203B41FA5}">
                      <a16:colId xmlns:a16="http://schemas.microsoft.com/office/drawing/2014/main" val="3805659025"/>
                    </a:ext>
                  </a:extLst>
                </a:gridCol>
              </a:tblGrid>
              <a:tr h="370840">
                <a:tc>
                  <a:txBody>
                    <a:bodyPr/>
                    <a:lstStyle/>
                    <a:p>
                      <a:pPr algn="ctr"/>
                      <a:r>
                        <a:rPr lang="zh-CN" altLang="en-US" sz="1600" dirty="0"/>
                        <a:t>厂商</a:t>
                      </a:r>
                    </a:p>
                  </a:txBody>
                  <a:tcPr/>
                </a:tc>
                <a:tc>
                  <a:txBody>
                    <a:bodyPr/>
                    <a:lstStyle/>
                    <a:p>
                      <a:pPr algn="ctr"/>
                      <a:r>
                        <a:rPr lang="zh-CN" altLang="en-US" sz="1600" dirty="0"/>
                        <a:t>模型</a:t>
                      </a:r>
                    </a:p>
                  </a:txBody>
                  <a:tcPr/>
                </a:tc>
                <a:extLst>
                  <a:ext uri="{0D108BD9-81ED-4DB2-BD59-A6C34878D82A}">
                    <a16:rowId xmlns:a16="http://schemas.microsoft.com/office/drawing/2014/main" val="3161165561"/>
                  </a:ext>
                </a:extLst>
              </a:tr>
              <a:tr h="370840">
                <a:tc>
                  <a:txBody>
                    <a:bodyPr/>
                    <a:lstStyle/>
                    <a:p>
                      <a:pPr algn="ctr"/>
                      <a:r>
                        <a:rPr lang="zh-CN" altLang="en-US" sz="1600" dirty="0"/>
                        <a:t>百度云</a:t>
                      </a:r>
                    </a:p>
                  </a:txBody>
                  <a:tcPr/>
                </a:tc>
                <a:tc>
                  <a:txBody>
                    <a:bodyPr/>
                    <a:lstStyle/>
                    <a:p>
                      <a:pPr algn="ctr"/>
                      <a:r>
                        <a:rPr lang="zh-CN" altLang="en-US" sz="1600" dirty="0"/>
                        <a:t>文心一言</a:t>
                      </a:r>
                    </a:p>
                  </a:txBody>
                  <a:tcPr/>
                </a:tc>
                <a:extLst>
                  <a:ext uri="{0D108BD9-81ED-4DB2-BD59-A6C34878D82A}">
                    <a16:rowId xmlns:a16="http://schemas.microsoft.com/office/drawing/2014/main" val="294463549"/>
                  </a:ext>
                </a:extLst>
              </a:tr>
              <a:tr h="370840">
                <a:tc>
                  <a:txBody>
                    <a:bodyPr/>
                    <a:lstStyle/>
                    <a:p>
                      <a:pPr algn="ctr"/>
                      <a:r>
                        <a:rPr lang="zh-CN" altLang="en-US" sz="1600" dirty="0"/>
                        <a:t>阿里云</a:t>
                      </a:r>
                    </a:p>
                  </a:txBody>
                  <a:tcPr/>
                </a:tc>
                <a:tc>
                  <a:txBody>
                    <a:bodyPr/>
                    <a:lstStyle/>
                    <a:p>
                      <a:pPr algn="ctr"/>
                      <a:r>
                        <a:rPr lang="zh-CN" altLang="en-US" sz="1600" dirty="0"/>
                        <a:t>通义千问</a:t>
                      </a:r>
                    </a:p>
                  </a:txBody>
                  <a:tcPr/>
                </a:tc>
                <a:extLst>
                  <a:ext uri="{0D108BD9-81ED-4DB2-BD59-A6C34878D82A}">
                    <a16:rowId xmlns:a16="http://schemas.microsoft.com/office/drawing/2014/main" val="1708623651"/>
                  </a:ext>
                </a:extLst>
              </a:tr>
              <a:tr h="370840">
                <a:tc>
                  <a:txBody>
                    <a:bodyPr/>
                    <a:lstStyle/>
                    <a:p>
                      <a:pPr algn="ctr"/>
                      <a:r>
                        <a:rPr lang="zh-CN" altLang="en-US" sz="1600" dirty="0"/>
                        <a:t>腾讯云</a:t>
                      </a:r>
                      <a:endParaRPr lang="en-US" altLang="zh-CN" sz="1600" dirty="0"/>
                    </a:p>
                  </a:txBody>
                  <a:tcPr/>
                </a:tc>
                <a:tc>
                  <a:txBody>
                    <a:bodyPr/>
                    <a:lstStyle/>
                    <a:p>
                      <a:pPr algn="ctr"/>
                      <a:r>
                        <a:rPr lang="zh-CN" altLang="en-US" sz="1600" dirty="0"/>
                        <a:t>混元</a:t>
                      </a:r>
                    </a:p>
                  </a:txBody>
                  <a:tcPr/>
                </a:tc>
                <a:extLst>
                  <a:ext uri="{0D108BD9-81ED-4DB2-BD59-A6C34878D82A}">
                    <a16:rowId xmlns:a16="http://schemas.microsoft.com/office/drawing/2014/main" val="1170025542"/>
                  </a:ext>
                </a:extLst>
              </a:tr>
              <a:tr h="370840">
                <a:tc>
                  <a:txBody>
                    <a:bodyPr/>
                    <a:lstStyle/>
                    <a:p>
                      <a:pPr algn="ctr"/>
                      <a:r>
                        <a:rPr lang="zh-CN" altLang="en-US" sz="1600" dirty="0"/>
                        <a:t>华为云</a:t>
                      </a:r>
                    </a:p>
                  </a:txBody>
                  <a:tcPr/>
                </a:tc>
                <a:tc>
                  <a:txBody>
                    <a:bodyPr/>
                    <a:lstStyle/>
                    <a:p>
                      <a:pPr algn="ctr"/>
                      <a:r>
                        <a:rPr lang="zh-CN" altLang="en-US" sz="1600" dirty="0"/>
                        <a:t>盘古</a:t>
                      </a:r>
                    </a:p>
                  </a:txBody>
                  <a:tcPr/>
                </a:tc>
                <a:extLst>
                  <a:ext uri="{0D108BD9-81ED-4DB2-BD59-A6C34878D82A}">
                    <a16:rowId xmlns:a16="http://schemas.microsoft.com/office/drawing/2014/main" val="908666364"/>
                  </a:ext>
                </a:extLst>
              </a:tr>
              <a:tr h="370840">
                <a:tc>
                  <a:txBody>
                    <a:bodyPr/>
                    <a:lstStyle/>
                    <a:p>
                      <a:pPr algn="ctr"/>
                      <a:r>
                        <a:rPr lang="zh-CN" altLang="en-US" sz="1600" dirty="0"/>
                        <a:t>京东云</a:t>
                      </a:r>
                    </a:p>
                  </a:txBody>
                  <a:tcPr/>
                </a:tc>
                <a:tc>
                  <a:txBody>
                    <a:bodyPr/>
                    <a:lstStyle/>
                    <a:p>
                      <a:pPr algn="ctr"/>
                      <a:r>
                        <a:rPr lang="zh-CN" altLang="en-US" sz="1600" dirty="0"/>
                        <a:t>言犀</a:t>
                      </a:r>
                    </a:p>
                  </a:txBody>
                  <a:tcPr/>
                </a:tc>
                <a:extLst>
                  <a:ext uri="{0D108BD9-81ED-4DB2-BD59-A6C34878D82A}">
                    <a16:rowId xmlns:a16="http://schemas.microsoft.com/office/drawing/2014/main" val="24007266"/>
                  </a:ext>
                </a:extLst>
              </a:tr>
            </a:tbl>
          </a:graphicData>
        </a:graphic>
      </p:graphicFrame>
    </p:spTree>
    <p:extLst>
      <p:ext uri="{BB962C8B-B14F-4D97-AF65-F5344CB8AC3E}">
        <p14:creationId xmlns:p14="http://schemas.microsoft.com/office/powerpoint/2010/main" val="259092469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0454" y="287306"/>
            <a:ext cx="8281647" cy="649110"/>
          </a:xfrm>
        </p:spPr>
        <p:txBody>
          <a:bodyPr>
            <a:normAutofit/>
          </a:bodyPr>
          <a:lstStyle/>
          <a:p>
            <a:r>
              <a:rPr lang="zh-CN" altLang="en-US" dirty="0"/>
              <a:t>问题</a:t>
            </a:r>
            <a:r>
              <a:rPr lang="en-US" altLang="zh-CN" dirty="0"/>
              <a:t>1. </a:t>
            </a:r>
            <a:r>
              <a:rPr lang="zh-CN" altLang="en-US" dirty="0"/>
              <a:t>发展阶段</a:t>
            </a:r>
            <a:r>
              <a:rPr lang="en-US" altLang="zh-CN" dirty="0"/>
              <a:t>—2023</a:t>
            </a:r>
            <a:r>
              <a:rPr lang="zh-CN" altLang="en-US" dirty="0"/>
              <a:t>年云市场实际情况</a:t>
            </a:r>
          </a:p>
        </p:txBody>
      </p:sp>
      <p:sp>
        <p:nvSpPr>
          <p:cNvPr id="4" name="灯片编号占位符 3"/>
          <p:cNvSpPr>
            <a:spLocks noGrp="1"/>
          </p:cNvSpPr>
          <p:nvPr>
            <p:ph type="sldNum" sz="quarter" idx="12"/>
          </p:nvPr>
        </p:nvSpPr>
        <p:spPr/>
        <p:txBody>
          <a:bodyPr/>
          <a:lstStyle/>
          <a:p>
            <a:fld id="{60B2550D-72F3-4A8E-829C-1304F08F0036}" type="slidenum">
              <a:rPr lang="zh-CN" altLang="en-US" smtClean="0"/>
              <a:t>45</a:t>
            </a:fld>
            <a:endParaRPr lang="zh-CN" altLang="en-US"/>
          </a:p>
        </p:txBody>
      </p:sp>
      <p:sp>
        <p:nvSpPr>
          <p:cNvPr id="44" name="内容占位符 2">
            <a:extLst>
              <a:ext uri="{FF2B5EF4-FFF2-40B4-BE49-F238E27FC236}">
                <a16:creationId xmlns:a16="http://schemas.microsoft.com/office/drawing/2014/main" id="{36760163-9ABA-43F8-8A80-6BE2C8E97F0B}"/>
              </a:ext>
            </a:extLst>
          </p:cNvPr>
          <p:cNvSpPr>
            <a:spLocks noGrp="1"/>
          </p:cNvSpPr>
          <p:nvPr>
            <p:ph idx="1"/>
          </p:nvPr>
        </p:nvSpPr>
        <p:spPr>
          <a:xfrm>
            <a:off x="400588" y="936415"/>
            <a:ext cx="8301514" cy="5303019"/>
          </a:xfrm>
        </p:spPr>
        <p:txBody>
          <a:bodyPr>
            <a:normAutofit/>
          </a:bodyPr>
          <a:lstStyle/>
          <a:p>
            <a:r>
              <a:rPr lang="zh-CN" altLang="en-US" sz="1800" dirty="0"/>
              <a:t>国际云厂商最新发展动态</a:t>
            </a:r>
            <a:endParaRPr lang="en-US" altLang="zh-CN" sz="1800" dirty="0"/>
          </a:p>
          <a:p>
            <a:endParaRPr lang="en-US" altLang="zh-CN" sz="1800" dirty="0"/>
          </a:p>
          <a:p>
            <a:endParaRPr lang="en-US" altLang="zh-CN" sz="1800" dirty="0"/>
          </a:p>
          <a:p>
            <a:endParaRPr lang="en-US" altLang="zh-CN" sz="1800" dirty="0"/>
          </a:p>
          <a:p>
            <a:endParaRPr lang="en-US" altLang="zh-CN" sz="1800" dirty="0"/>
          </a:p>
          <a:p>
            <a:endParaRPr lang="en-US" altLang="zh-CN" sz="1800" dirty="0"/>
          </a:p>
          <a:p>
            <a:endParaRPr lang="en-US" altLang="zh-CN" sz="1800" dirty="0"/>
          </a:p>
          <a:p>
            <a:endParaRPr lang="en-US" altLang="zh-CN" sz="1800" dirty="0"/>
          </a:p>
          <a:p>
            <a:r>
              <a:rPr lang="zh-CN" altLang="en-US" dirty="0"/>
              <a:t>微软智能云业务在自己的三大核心业务部门中增速表现最好；微软的市值首次突破</a:t>
            </a:r>
            <a:r>
              <a:rPr lang="en-US" altLang="zh-CN" dirty="0"/>
              <a:t>3</a:t>
            </a:r>
            <a:r>
              <a:rPr lang="zh-CN" altLang="en-US" dirty="0"/>
              <a:t>万亿美元（全球两家，另一个是苹果）</a:t>
            </a:r>
            <a:endParaRPr lang="en-US" altLang="zh-CN" dirty="0"/>
          </a:p>
          <a:p>
            <a:r>
              <a:rPr lang="zh-CN" altLang="en-US" dirty="0"/>
              <a:t>谷歌云业务在</a:t>
            </a:r>
            <a:r>
              <a:rPr lang="en-US" altLang="zh-CN" dirty="0"/>
              <a:t>2023</a:t>
            </a:r>
            <a:r>
              <a:rPr lang="zh-CN" altLang="en-US" dirty="0"/>
              <a:t>财年首次实现全年盈利；全球市场份额</a:t>
            </a:r>
            <a:r>
              <a:rPr lang="en-US" altLang="zh-CN" dirty="0"/>
              <a:t>10%</a:t>
            </a:r>
          </a:p>
          <a:p>
            <a:r>
              <a:rPr lang="en-US" altLang="zh-CN" dirty="0"/>
              <a:t>AWS</a:t>
            </a:r>
            <a:r>
              <a:rPr lang="zh-CN" altLang="en-US" dirty="0"/>
              <a:t>增长放缓</a:t>
            </a:r>
            <a:r>
              <a:rPr lang="en-US" altLang="zh-CN" dirty="0"/>
              <a:t>——</a:t>
            </a:r>
            <a:r>
              <a:rPr lang="zh-CN" altLang="en-US" dirty="0"/>
              <a:t>成式</a:t>
            </a:r>
            <a:r>
              <a:rPr lang="en-US" altLang="zh-CN" dirty="0"/>
              <a:t>AI</a:t>
            </a:r>
            <a:r>
              <a:rPr lang="zh-CN" altLang="en-US" dirty="0"/>
              <a:t>浪潮中被甩出了一段不小的距离</a:t>
            </a:r>
            <a:endParaRPr lang="en-US" altLang="zh-CN" sz="1800" dirty="0"/>
          </a:p>
          <a:p>
            <a:endParaRPr lang="en-US" altLang="zh-CN" sz="1800" dirty="0"/>
          </a:p>
          <a:p>
            <a:r>
              <a:rPr lang="zh-CN" altLang="en-US" sz="1800" dirty="0"/>
              <a:t>其它云厂商</a:t>
            </a:r>
            <a:r>
              <a:rPr lang="en-US" altLang="zh-CN" sz="1800" dirty="0"/>
              <a:t>Oracle</a:t>
            </a:r>
            <a:r>
              <a:rPr lang="zh-CN" altLang="en-US" sz="1800" dirty="0"/>
              <a:t>，</a:t>
            </a:r>
            <a:r>
              <a:rPr lang="en-US" altLang="zh-CN" sz="1800" dirty="0"/>
              <a:t>IBM</a:t>
            </a:r>
            <a:r>
              <a:rPr lang="zh-CN" altLang="en-US" sz="1800" dirty="0"/>
              <a:t>被阿里云超越</a:t>
            </a:r>
          </a:p>
        </p:txBody>
      </p:sp>
      <p:pic>
        <p:nvPicPr>
          <p:cNvPr id="3" name="图片 2">
            <a:extLst>
              <a:ext uri="{FF2B5EF4-FFF2-40B4-BE49-F238E27FC236}">
                <a16:creationId xmlns:a16="http://schemas.microsoft.com/office/drawing/2014/main" id="{B2EA132C-2097-4965-A1FA-D9DDA0C23FD9}"/>
              </a:ext>
            </a:extLst>
          </p:cNvPr>
          <p:cNvPicPr>
            <a:picLocks noChangeAspect="1"/>
          </p:cNvPicPr>
          <p:nvPr/>
        </p:nvPicPr>
        <p:blipFill>
          <a:blip r:embed="rId3"/>
          <a:stretch>
            <a:fillRect/>
          </a:stretch>
        </p:blipFill>
        <p:spPr>
          <a:xfrm>
            <a:off x="1902759" y="1333051"/>
            <a:ext cx="5338482" cy="2609925"/>
          </a:xfrm>
          <a:prstGeom prst="rect">
            <a:avLst/>
          </a:prstGeom>
        </p:spPr>
      </p:pic>
    </p:spTree>
    <p:extLst>
      <p:ext uri="{BB962C8B-B14F-4D97-AF65-F5344CB8AC3E}">
        <p14:creationId xmlns:p14="http://schemas.microsoft.com/office/powerpoint/2010/main" val="24223890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804755" y="1162050"/>
            <a:ext cx="1059095" cy="1947894"/>
          </a:xfrm>
          <a:solidFill>
            <a:srgbClr val="6F0E6F"/>
          </a:solidFill>
        </p:spPr>
        <p:txBody>
          <a:bodyPr>
            <a:normAutofit/>
          </a:bodyPr>
          <a:lstStyle/>
          <a:p>
            <a:r>
              <a:rPr lang="zh-CN" altLang="en-US" sz="3200" dirty="0">
                <a:solidFill>
                  <a:schemeClr val="bg1"/>
                </a:solidFill>
              </a:rPr>
              <a:t>问</a:t>
            </a:r>
            <a:br>
              <a:rPr lang="en-US" altLang="zh-CN" sz="3200" dirty="0">
                <a:solidFill>
                  <a:schemeClr val="bg1"/>
                </a:solidFill>
              </a:rPr>
            </a:br>
            <a:r>
              <a:rPr lang="zh-CN" altLang="en-US" sz="3200" dirty="0">
                <a:solidFill>
                  <a:schemeClr val="bg1"/>
                </a:solidFill>
              </a:rPr>
              <a:t>题</a:t>
            </a:r>
          </a:p>
        </p:txBody>
      </p:sp>
      <p:sp>
        <p:nvSpPr>
          <p:cNvPr id="3" name="内容占位符 2"/>
          <p:cNvSpPr>
            <a:spLocks noGrp="1"/>
          </p:cNvSpPr>
          <p:nvPr>
            <p:ph idx="1"/>
          </p:nvPr>
        </p:nvSpPr>
        <p:spPr>
          <a:xfrm>
            <a:off x="4222750" y="1308100"/>
            <a:ext cx="3907748" cy="3653006"/>
          </a:xfrm>
        </p:spPr>
        <p:txBody>
          <a:bodyPr/>
          <a:lstStyle/>
          <a:p>
            <a:r>
              <a:rPr lang="zh-CN" altLang="en-US" dirty="0"/>
              <a:t>云计算现在发展到什么阶段了呢？</a:t>
            </a:r>
            <a:endParaRPr lang="en-US" altLang="zh-CN" dirty="0"/>
          </a:p>
          <a:p>
            <a:endParaRPr lang="en-US" altLang="zh-CN" dirty="0"/>
          </a:p>
          <a:p>
            <a:r>
              <a:rPr lang="zh-CN" altLang="en-US" dirty="0"/>
              <a:t>很多论断是没有证据的，比如，云计算能够带来资源的节约、成本的降低，如何证明呢？</a:t>
            </a:r>
            <a:endParaRPr lang="en-US" altLang="zh-CN" dirty="0"/>
          </a:p>
          <a:p>
            <a:endParaRPr lang="en-US" altLang="zh-CN" dirty="0"/>
          </a:p>
          <a:p>
            <a:r>
              <a:rPr lang="zh-CN" altLang="en-US" dirty="0"/>
              <a:t>云计算与其它技术有什么关系，例如大数据、人工智能、互联网</a:t>
            </a:r>
            <a:r>
              <a:rPr lang="en-US" altLang="zh-CN" dirty="0"/>
              <a:t>+</a:t>
            </a:r>
            <a:r>
              <a:rPr lang="zh-CN" altLang="en-US" dirty="0"/>
              <a:t>等？</a:t>
            </a:r>
            <a:endParaRPr lang="en-US" altLang="zh-CN" dirty="0"/>
          </a:p>
          <a:p>
            <a:endParaRPr lang="zh-CN" altLang="en-US" dirty="0"/>
          </a:p>
        </p:txBody>
      </p:sp>
      <p:sp>
        <p:nvSpPr>
          <p:cNvPr id="4" name="标题 1"/>
          <p:cNvSpPr txBox="1">
            <a:spLocks/>
          </p:cNvSpPr>
          <p:nvPr/>
        </p:nvSpPr>
        <p:spPr>
          <a:xfrm>
            <a:off x="4222750" y="1162050"/>
            <a:ext cx="3907748" cy="146050"/>
          </a:xfrm>
          <a:prstGeom prst="rect">
            <a:avLst/>
          </a:prstGeom>
          <a:solidFill>
            <a:srgbClr val="6F0E6F"/>
          </a:solidFill>
        </p:spPr>
        <p:txBody>
          <a:bodyPr vert="horz" lIns="91440" tIns="45720" rIns="91440" bIns="45720" rtlCol="0" anchor="ctr">
            <a:normAutofit fontScale="25000" lnSpcReduction="20000"/>
          </a:bodyPr>
          <a:lstStyle>
            <a:lvl1pPr algn="ctr" defTabSz="685800" rtl="0" eaLnBrk="1" latinLnBrk="0" hangingPunct="1">
              <a:lnSpc>
                <a:spcPct val="90000"/>
              </a:lnSpc>
              <a:spcBef>
                <a:spcPct val="0"/>
              </a:spcBef>
              <a:buNone/>
              <a:defRPr sz="2700" b="1" kern="1200">
                <a:solidFill>
                  <a:srgbClr val="6F0E6F"/>
                </a:solidFill>
                <a:latin typeface="微软雅黑" panose="020B0503020204020204" pitchFamily="34" charset="-122"/>
                <a:ea typeface="微软雅黑" panose="020B0503020204020204" pitchFamily="34" charset="-122"/>
                <a:cs typeface="+mj-cs"/>
              </a:defRPr>
            </a:lvl1pPr>
          </a:lstStyle>
          <a:p>
            <a:endParaRPr lang="zh-CN" altLang="en-US" sz="3200" dirty="0">
              <a:solidFill>
                <a:schemeClr val="bg1"/>
              </a:solidFill>
            </a:endParaRPr>
          </a:p>
        </p:txBody>
      </p:sp>
      <p:sp>
        <p:nvSpPr>
          <p:cNvPr id="5" name="灯片编号占位符 4"/>
          <p:cNvSpPr>
            <a:spLocks noGrp="1"/>
          </p:cNvSpPr>
          <p:nvPr>
            <p:ph type="sldNum" sz="quarter" idx="12"/>
          </p:nvPr>
        </p:nvSpPr>
        <p:spPr/>
        <p:txBody>
          <a:bodyPr/>
          <a:lstStyle/>
          <a:p>
            <a:fld id="{02AE1E35-F495-4665-8CB0-CDD28443F6EA}" type="slidenum">
              <a:rPr lang="zh-CN" altLang="en-US" smtClean="0"/>
              <a:t>46</a:t>
            </a:fld>
            <a:endParaRPr lang="zh-CN" altLang="en-US"/>
          </a:p>
        </p:txBody>
      </p:sp>
    </p:spTree>
    <p:extLst>
      <p:ext uri="{BB962C8B-B14F-4D97-AF65-F5344CB8AC3E}">
        <p14:creationId xmlns:p14="http://schemas.microsoft.com/office/powerpoint/2010/main" val="380924490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0454" y="287306"/>
            <a:ext cx="8225123" cy="649110"/>
          </a:xfrm>
        </p:spPr>
        <p:txBody>
          <a:bodyPr/>
          <a:lstStyle/>
          <a:p>
            <a:r>
              <a:rPr lang="zh-CN" altLang="en-US" dirty="0"/>
              <a:t>问题</a:t>
            </a:r>
            <a:r>
              <a:rPr lang="en-US" altLang="zh-CN" dirty="0"/>
              <a:t>2. </a:t>
            </a:r>
            <a:r>
              <a:rPr lang="zh-CN" altLang="en-US" dirty="0"/>
              <a:t>云计算的优势：经济性</a:t>
            </a:r>
          </a:p>
        </p:txBody>
      </p:sp>
      <p:sp>
        <p:nvSpPr>
          <p:cNvPr id="5" name="Rectangle 2"/>
          <p:cNvSpPr txBox="1">
            <a:spLocks noChangeArrowheads="1"/>
          </p:cNvSpPr>
          <p:nvPr/>
        </p:nvSpPr>
        <p:spPr bwMode="auto">
          <a:xfrm>
            <a:off x="1466922" y="1239439"/>
            <a:ext cx="3420516" cy="411163"/>
          </a:xfrm>
          <a:prstGeom prst="rect">
            <a:avLst/>
          </a:prstGeom>
          <a:noFill/>
        </p:spPr>
        <p:txBody>
          <a:bodyPr vert="horz" lIns="91440" tIns="45720" rIns="91440" bIns="45720" numCol="1" rtlCol="0" anchor="ctr" anchorCtr="0" compatLnSpc="1">
            <a:prstTxWarp prst="textNoShape">
              <a:avLst/>
            </a:prstTxWarp>
            <a:normAutofit/>
          </a:bodyPr>
          <a:lstStyle>
            <a:lvl1pPr algn="l" defTabSz="685800" rtl="0" eaLnBrk="1" latinLnBrk="0" hangingPunct="1">
              <a:lnSpc>
                <a:spcPct val="90000"/>
              </a:lnSpc>
              <a:spcBef>
                <a:spcPct val="0"/>
              </a:spcBef>
              <a:buNone/>
              <a:defRPr sz="2700" kern="1200">
                <a:solidFill>
                  <a:srgbClr val="6A005F"/>
                </a:solidFill>
                <a:latin typeface="黑体" panose="02010609060101010101" pitchFamily="49" charset="-122"/>
                <a:ea typeface="黑体" panose="02010609060101010101" pitchFamily="49" charset="-122"/>
                <a:cs typeface="+mj-cs"/>
              </a:defRPr>
            </a:lvl1pPr>
          </a:lstStyle>
          <a:p>
            <a:pPr algn="ctr">
              <a:defRPr/>
            </a:pPr>
            <a:r>
              <a:rPr lang="zh-CN" altLang="en-US" sz="1400" spc="225" dirty="0">
                <a:solidFill>
                  <a:schemeClr val="tx1"/>
                </a:solidFill>
                <a:latin typeface="微软雅黑" panose="020B0503020204020204" pitchFamily="34" charset="-122"/>
                <a:ea typeface="微软雅黑" panose="020B0503020204020204" pitchFamily="34" charset="-122"/>
              </a:rPr>
              <a:t>全球企业</a:t>
            </a:r>
            <a:r>
              <a:rPr lang="en-US" altLang="zh-CN" sz="1400" spc="225" dirty="0">
                <a:solidFill>
                  <a:schemeClr val="tx1"/>
                </a:solidFill>
                <a:latin typeface="微软雅黑" panose="020B0503020204020204" pitchFamily="34" charset="-122"/>
                <a:ea typeface="微软雅黑" panose="020B0503020204020204" pitchFamily="34" charset="-122"/>
              </a:rPr>
              <a:t>IT</a:t>
            </a:r>
            <a:r>
              <a:rPr lang="zh-CN" altLang="en-US" sz="1400" spc="225" dirty="0">
                <a:solidFill>
                  <a:schemeClr val="tx1"/>
                </a:solidFill>
                <a:latin typeface="微软雅黑" panose="020B0503020204020204" pitchFamily="34" charset="-122"/>
                <a:ea typeface="微软雅黑" panose="020B0503020204020204" pitchFamily="34" charset="-122"/>
              </a:rPr>
              <a:t>开销发展趋势</a:t>
            </a:r>
          </a:p>
        </p:txBody>
      </p:sp>
      <p:pic>
        <p:nvPicPr>
          <p:cNvPr id="6" name="Picture 4" descr="9-1"/>
          <p:cNvPicPr>
            <a:picLocks noChangeAspect="1" noChangeArrowheads="1"/>
          </p:cNvPicPr>
          <p:nvPr/>
        </p:nvPicPr>
        <p:blipFill>
          <a:blip r:embed="rId2" cstate="print">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84679" y="1550693"/>
            <a:ext cx="3924447" cy="22238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 Box 5"/>
          <p:cNvSpPr txBox="1">
            <a:spLocks noChangeArrowheads="1"/>
          </p:cNvSpPr>
          <p:nvPr/>
        </p:nvSpPr>
        <p:spPr bwMode="auto">
          <a:xfrm>
            <a:off x="1666430" y="3743795"/>
            <a:ext cx="3334148"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lnSpc>
                <a:spcPct val="90000"/>
              </a:lnSpc>
              <a:spcBef>
                <a:spcPct val="20000"/>
              </a:spcBef>
              <a:buFont typeface="Arial" panose="020B0604020202020204" pitchFamily="34" charset="0"/>
              <a:buChar char="•"/>
              <a:defRPr sz="2300">
                <a:solidFill>
                  <a:schemeClr val="bg1"/>
                </a:solidFill>
                <a:latin typeface="Arial" panose="020B0604020202020204" pitchFamily="34" charset="0"/>
              </a:defRPr>
            </a:lvl1pPr>
            <a:lvl2pPr marL="742950" indent="-285750">
              <a:lnSpc>
                <a:spcPct val="90000"/>
              </a:lnSpc>
              <a:spcBef>
                <a:spcPct val="20000"/>
              </a:spcBef>
              <a:buFont typeface="Arial" panose="020B0604020202020204" pitchFamily="34" charset="0"/>
              <a:buChar char="•"/>
              <a:defRPr sz="2000">
                <a:solidFill>
                  <a:schemeClr val="bg1"/>
                </a:solidFill>
                <a:latin typeface="Arial" panose="020B0604020202020204" pitchFamily="34" charset="0"/>
              </a:defRPr>
            </a:lvl2pPr>
            <a:lvl3pPr marL="1143000" indent="-228600">
              <a:lnSpc>
                <a:spcPct val="90000"/>
              </a:lnSpc>
              <a:spcBef>
                <a:spcPct val="20000"/>
              </a:spcBef>
              <a:buFont typeface="Arial" panose="020B0604020202020204" pitchFamily="34" charset="0"/>
              <a:buChar char="•"/>
              <a:defRPr sz="2000">
                <a:solidFill>
                  <a:schemeClr val="bg1"/>
                </a:solidFill>
                <a:latin typeface="Arial" panose="020B0604020202020204" pitchFamily="34" charset="0"/>
              </a:defRPr>
            </a:lvl3pPr>
            <a:lvl4pPr marL="1600200" indent="-228600">
              <a:lnSpc>
                <a:spcPct val="90000"/>
              </a:lnSpc>
              <a:spcBef>
                <a:spcPct val="20000"/>
              </a:spcBef>
              <a:buFont typeface="Arial" panose="020B0604020202020204" pitchFamily="34" charset="0"/>
              <a:buChar char="•"/>
              <a:defRPr sz="2000">
                <a:solidFill>
                  <a:schemeClr val="bg1"/>
                </a:solidFill>
                <a:latin typeface="Arial" panose="020B0604020202020204" pitchFamily="34" charset="0"/>
              </a:defRPr>
            </a:lvl4pPr>
            <a:lvl5pPr marL="2057400" indent="-228600">
              <a:lnSpc>
                <a:spcPct val="90000"/>
              </a:lnSpc>
              <a:spcBef>
                <a:spcPct val="20000"/>
              </a:spcBef>
              <a:buFont typeface="Arial" panose="020B0604020202020204" pitchFamily="34" charset="0"/>
              <a:buChar char="•"/>
              <a:defRPr sz="2000">
                <a:solidFill>
                  <a:schemeClr val="bg1"/>
                </a:solidFill>
                <a:latin typeface="Arial" panose="020B0604020202020204" pitchFamily="34" charset="0"/>
              </a:defRPr>
            </a:lvl5pPr>
            <a:lvl6pPr marL="2514600" indent="-228600" eaLnBrk="0" fontAlgn="base" hangingPunct="0">
              <a:lnSpc>
                <a:spcPct val="90000"/>
              </a:lnSpc>
              <a:spcBef>
                <a:spcPct val="20000"/>
              </a:spcBef>
              <a:spcAft>
                <a:spcPct val="0"/>
              </a:spcAft>
              <a:buFont typeface="Arial" panose="020B0604020202020204" pitchFamily="34" charset="0"/>
              <a:buChar char="•"/>
              <a:defRPr sz="2000">
                <a:solidFill>
                  <a:schemeClr val="bg1"/>
                </a:solidFill>
                <a:latin typeface="Arial" panose="020B0604020202020204" pitchFamily="34" charset="0"/>
              </a:defRPr>
            </a:lvl6pPr>
            <a:lvl7pPr marL="2971800" indent="-228600" eaLnBrk="0" fontAlgn="base" hangingPunct="0">
              <a:lnSpc>
                <a:spcPct val="90000"/>
              </a:lnSpc>
              <a:spcBef>
                <a:spcPct val="20000"/>
              </a:spcBef>
              <a:spcAft>
                <a:spcPct val="0"/>
              </a:spcAft>
              <a:buFont typeface="Arial" panose="020B0604020202020204" pitchFamily="34" charset="0"/>
              <a:buChar char="•"/>
              <a:defRPr sz="2000">
                <a:solidFill>
                  <a:schemeClr val="bg1"/>
                </a:solidFill>
                <a:latin typeface="Arial" panose="020B0604020202020204" pitchFamily="34" charset="0"/>
              </a:defRPr>
            </a:lvl7pPr>
            <a:lvl8pPr marL="3429000" indent="-228600" eaLnBrk="0" fontAlgn="base" hangingPunct="0">
              <a:lnSpc>
                <a:spcPct val="90000"/>
              </a:lnSpc>
              <a:spcBef>
                <a:spcPct val="20000"/>
              </a:spcBef>
              <a:spcAft>
                <a:spcPct val="0"/>
              </a:spcAft>
              <a:buFont typeface="Arial" panose="020B0604020202020204" pitchFamily="34" charset="0"/>
              <a:buChar char="•"/>
              <a:defRPr sz="2000">
                <a:solidFill>
                  <a:schemeClr val="bg1"/>
                </a:solidFill>
                <a:latin typeface="Arial" panose="020B0604020202020204" pitchFamily="34" charset="0"/>
              </a:defRPr>
            </a:lvl8pPr>
            <a:lvl9pPr marL="3886200" indent="-228600" eaLnBrk="0" fontAlgn="base" hangingPunct="0">
              <a:lnSpc>
                <a:spcPct val="90000"/>
              </a:lnSpc>
              <a:spcBef>
                <a:spcPct val="20000"/>
              </a:spcBef>
              <a:spcAft>
                <a:spcPct val="0"/>
              </a:spcAft>
              <a:buFont typeface="Arial" panose="020B0604020202020204" pitchFamily="34" charset="0"/>
              <a:buChar char="•"/>
              <a:defRPr sz="2000">
                <a:solidFill>
                  <a:schemeClr val="bg1"/>
                </a:solidFill>
                <a:latin typeface="Arial" panose="020B0604020202020204" pitchFamily="34" charset="0"/>
              </a:defRPr>
            </a:lvl9pPr>
          </a:lstStyle>
          <a:p>
            <a:pPr>
              <a:lnSpc>
                <a:spcPct val="100000"/>
              </a:lnSpc>
              <a:spcBef>
                <a:spcPct val="0"/>
              </a:spcBef>
              <a:buFontTx/>
              <a:buNone/>
            </a:pPr>
            <a:r>
              <a:rPr lang="en-US" altLang="zh-CN" sz="900" dirty="0">
                <a:solidFill>
                  <a:prstClr val="black">
                    <a:lumMod val="65000"/>
                    <a:lumOff val="35000"/>
                  </a:prstClr>
                </a:solidFill>
                <a:latin typeface="Segoe UI Semilight" panose="020B0402040204020203" pitchFamily="34" charset="0"/>
                <a:ea typeface="宋体" panose="02010600030101010101" pitchFamily="2" charset="-122"/>
                <a:cs typeface="Segoe UI Semilight" panose="020B0402040204020203" pitchFamily="34" charset="0"/>
              </a:rPr>
              <a:t>Source: IBM Corporate Strategy analysis of IDC data, Sept. 2007</a:t>
            </a:r>
          </a:p>
        </p:txBody>
      </p:sp>
      <p:grpSp>
        <p:nvGrpSpPr>
          <p:cNvPr id="56" name="组合 55"/>
          <p:cNvGrpSpPr/>
          <p:nvPr/>
        </p:nvGrpSpPr>
        <p:grpSpPr>
          <a:xfrm>
            <a:off x="2541374" y="4553488"/>
            <a:ext cx="4061251" cy="1608540"/>
            <a:chOff x="4983933" y="3496860"/>
            <a:chExt cx="4190364" cy="1795237"/>
          </a:xfrm>
        </p:grpSpPr>
        <p:grpSp>
          <p:nvGrpSpPr>
            <p:cNvPr id="32" name="组合 31"/>
            <p:cNvGrpSpPr/>
            <p:nvPr/>
          </p:nvGrpSpPr>
          <p:grpSpPr>
            <a:xfrm>
              <a:off x="4983933" y="3496860"/>
              <a:ext cx="4190364" cy="1795237"/>
              <a:chOff x="1709358" y="1698171"/>
              <a:chExt cx="7692371" cy="3657600"/>
            </a:xfrm>
          </p:grpSpPr>
          <p:sp>
            <p:nvSpPr>
              <p:cNvPr id="33" name="圆角矩形 32"/>
              <p:cNvSpPr/>
              <p:nvPr/>
            </p:nvSpPr>
            <p:spPr>
              <a:xfrm>
                <a:off x="1709358" y="1698171"/>
                <a:ext cx="5832071" cy="3657600"/>
              </a:xfrm>
              <a:prstGeom prst="roundRect">
                <a:avLst>
                  <a:gd name="adj" fmla="val 10272"/>
                </a:avLst>
              </a:prstGeom>
              <a:solidFill>
                <a:schemeClr val="bg1">
                  <a:lumMod val="9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a:solidFill>
                    <a:prstClr val="white"/>
                  </a:solidFill>
                </a:endParaRPr>
              </a:p>
            </p:txBody>
          </p:sp>
          <p:sp>
            <p:nvSpPr>
              <p:cNvPr id="34" name="圆角矩形 33"/>
              <p:cNvSpPr/>
              <p:nvPr/>
            </p:nvSpPr>
            <p:spPr>
              <a:xfrm>
                <a:off x="2291620" y="1944912"/>
                <a:ext cx="1757652" cy="3120570"/>
              </a:xfrm>
              <a:prstGeom prst="roundRect">
                <a:avLst>
                  <a:gd name="adj" fmla="val 12597"/>
                </a:avLst>
              </a:prstGeom>
              <a:noFill/>
              <a:ln w="381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a:solidFill>
                    <a:prstClr val="white"/>
                  </a:solidFill>
                </a:endParaRPr>
              </a:p>
            </p:txBody>
          </p:sp>
          <p:sp>
            <p:nvSpPr>
              <p:cNvPr id="35" name="文本框 34"/>
              <p:cNvSpPr txBox="1"/>
              <p:nvPr/>
            </p:nvSpPr>
            <p:spPr>
              <a:xfrm>
                <a:off x="1803934" y="2958226"/>
                <a:ext cx="677993" cy="1102583"/>
              </a:xfrm>
              <a:prstGeom prst="rect">
                <a:avLst/>
              </a:prstGeom>
              <a:solidFill>
                <a:schemeClr val="bg1">
                  <a:lumMod val="95000"/>
                </a:schemeClr>
              </a:solidFill>
            </p:spPr>
            <p:txBody>
              <a:bodyPr vert="eaVert" wrap="none" rtlCol="0">
                <a:spAutoFit/>
              </a:bodyPr>
              <a:lstStyle/>
              <a:p>
                <a:r>
                  <a:rPr lang="zh-CN" altLang="en-US" sz="1200" dirty="0">
                    <a:solidFill>
                      <a:prstClr val="black"/>
                    </a:solidFill>
                  </a:rPr>
                  <a:t> 成  本 </a:t>
                </a:r>
              </a:p>
            </p:txBody>
          </p:sp>
          <p:sp>
            <p:nvSpPr>
              <p:cNvPr id="36" name="圆角矩形 35"/>
              <p:cNvSpPr/>
              <p:nvPr/>
            </p:nvSpPr>
            <p:spPr>
              <a:xfrm>
                <a:off x="4865770" y="1944912"/>
                <a:ext cx="2329267" cy="3120570"/>
              </a:xfrm>
              <a:prstGeom prst="roundRect">
                <a:avLst>
                  <a:gd name="adj" fmla="val 12597"/>
                </a:avLst>
              </a:prstGeom>
              <a:noFill/>
              <a:ln w="381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a:solidFill>
                    <a:prstClr val="white"/>
                  </a:solidFill>
                </a:endParaRPr>
              </a:p>
            </p:txBody>
          </p:sp>
          <p:sp>
            <p:nvSpPr>
              <p:cNvPr id="37" name="文本框 36"/>
              <p:cNvSpPr txBox="1"/>
              <p:nvPr/>
            </p:nvSpPr>
            <p:spPr>
              <a:xfrm>
                <a:off x="4517011" y="2517887"/>
                <a:ext cx="677993" cy="1899474"/>
              </a:xfrm>
              <a:prstGeom prst="rect">
                <a:avLst/>
              </a:prstGeom>
              <a:solidFill>
                <a:schemeClr val="bg1">
                  <a:lumMod val="95000"/>
                </a:schemeClr>
              </a:solidFill>
            </p:spPr>
            <p:txBody>
              <a:bodyPr vert="eaVert" wrap="none" rtlCol="0">
                <a:spAutoFit/>
              </a:bodyPr>
              <a:lstStyle/>
              <a:p>
                <a:r>
                  <a:rPr lang="zh-CN" altLang="en-US" sz="1200" dirty="0">
                    <a:solidFill>
                      <a:prstClr val="black"/>
                    </a:solidFill>
                  </a:rPr>
                  <a:t> 资源利用率 </a:t>
                </a:r>
              </a:p>
            </p:txBody>
          </p:sp>
          <p:sp>
            <p:nvSpPr>
              <p:cNvPr id="38" name="文本框 37"/>
              <p:cNvSpPr txBox="1"/>
              <p:nvPr/>
            </p:nvSpPr>
            <p:spPr>
              <a:xfrm>
                <a:off x="2250999" y="2482442"/>
                <a:ext cx="1374819" cy="533003"/>
              </a:xfrm>
              <a:prstGeom prst="rect">
                <a:avLst/>
              </a:prstGeom>
              <a:noFill/>
            </p:spPr>
            <p:txBody>
              <a:bodyPr wrap="none" rtlCol="0">
                <a:spAutoFit/>
              </a:bodyPr>
              <a:lstStyle/>
              <a:p>
                <a:r>
                  <a:rPr lang="zh-CN" altLang="en-US" sz="1050" dirty="0">
                    <a:solidFill>
                      <a:prstClr val="black"/>
                    </a:solidFill>
                  </a:rPr>
                  <a:t>硬件成本</a:t>
                </a:r>
              </a:p>
            </p:txBody>
          </p:sp>
          <p:sp>
            <p:nvSpPr>
              <p:cNvPr id="39" name="文本框 38"/>
              <p:cNvSpPr txBox="1"/>
              <p:nvPr/>
            </p:nvSpPr>
            <p:spPr>
              <a:xfrm>
                <a:off x="2250999" y="3307418"/>
                <a:ext cx="856907" cy="533003"/>
              </a:xfrm>
              <a:prstGeom prst="rect">
                <a:avLst/>
              </a:prstGeom>
              <a:noFill/>
            </p:spPr>
            <p:txBody>
              <a:bodyPr wrap="none" rtlCol="0">
                <a:spAutoFit/>
              </a:bodyPr>
              <a:lstStyle/>
              <a:p>
                <a:r>
                  <a:rPr lang="zh-CN" altLang="en-US" sz="1050" dirty="0">
                    <a:solidFill>
                      <a:prstClr val="black"/>
                    </a:solidFill>
                  </a:rPr>
                  <a:t>电价</a:t>
                </a:r>
              </a:p>
            </p:txBody>
          </p:sp>
          <p:sp>
            <p:nvSpPr>
              <p:cNvPr id="40" name="文本框 39"/>
              <p:cNvSpPr txBox="1"/>
              <p:nvPr/>
            </p:nvSpPr>
            <p:spPr>
              <a:xfrm>
                <a:off x="2250999" y="4146353"/>
                <a:ext cx="1374819" cy="533003"/>
              </a:xfrm>
              <a:prstGeom prst="rect">
                <a:avLst/>
              </a:prstGeom>
              <a:noFill/>
            </p:spPr>
            <p:txBody>
              <a:bodyPr wrap="none" rtlCol="0">
                <a:spAutoFit/>
              </a:bodyPr>
              <a:lstStyle/>
              <a:p>
                <a:r>
                  <a:rPr lang="zh-CN" altLang="en-US" sz="1050" dirty="0">
                    <a:solidFill>
                      <a:prstClr val="black"/>
                    </a:solidFill>
                  </a:rPr>
                  <a:t>管理费用</a:t>
                </a:r>
              </a:p>
            </p:txBody>
          </p:sp>
          <p:cxnSp>
            <p:nvCxnSpPr>
              <p:cNvPr id="41" name="直接箭头连接符 40"/>
              <p:cNvCxnSpPr/>
              <p:nvPr/>
            </p:nvCxnSpPr>
            <p:spPr>
              <a:xfrm>
                <a:off x="3581735" y="2409372"/>
                <a:ext cx="0" cy="578278"/>
              </a:xfrm>
              <a:prstGeom prst="straightConnector1">
                <a:avLst/>
              </a:prstGeom>
              <a:ln w="190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接箭头连接符 41"/>
              <p:cNvCxnSpPr/>
              <p:nvPr/>
            </p:nvCxnSpPr>
            <p:spPr>
              <a:xfrm>
                <a:off x="3581735" y="3190808"/>
                <a:ext cx="0" cy="578278"/>
              </a:xfrm>
              <a:prstGeom prst="straightConnector1">
                <a:avLst/>
              </a:prstGeom>
              <a:ln w="190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p:cNvCxnSpPr/>
              <p:nvPr/>
            </p:nvCxnSpPr>
            <p:spPr>
              <a:xfrm>
                <a:off x="3581735" y="4095716"/>
                <a:ext cx="0" cy="578278"/>
              </a:xfrm>
              <a:prstGeom prst="straightConnector1">
                <a:avLst/>
              </a:prstGeom>
              <a:ln w="190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4" name="乘号 43"/>
              <p:cNvSpPr/>
              <p:nvPr/>
            </p:nvSpPr>
            <p:spPr>
              <a:xfrm>
                <a:off x="4094086" y="3190808"/>
                <a:ext cx="578277" cy="578278"/>
              </a:xfrm>
              <a:prstGeom prst="mathMultiply">
                <a:avLst>
                  <a:gd name="adj1" fmla="val 8461"/>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a:solidFill>
                    <a:prstClr val="white"/>
                  </a:solidFill>
                </a:endParaRPr>
              </a:p>
            </p:txBody>
          </p:sp>
          <p:sp>
            <p:nvSpPr>
              <p:cNvPr id="45" name="矩形 44"/>
              <p:cNvSpPr/>
              <p:nvPr/>
            </p:nvSpPr>
            <p:spPr>
              <a:xfrm>
                <a:off x="5503546" y="2517885"/>
                <a:ext cx="348344" cy="2051202"/>
              </a:xfrm>
              <a:prstGeom prst="rect">
                <a:avLst/>
              </a:prstGeom>
              <a:solidFill>
                <a:schemeClr val="bg1"/>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a:solidFill>
                    <a:prstClr val="white"/>
                  </a:solidFill>
                </a:endParaRPr>
              </a:p>
            </p:txBody>
          </p:sp>
          <p:sp>
            <p:nvSpPr>
              <p:cNvPr id="46" name="矩形 45"/>
              <p:cNvSpPr/>
              <p:nvPr/>
            </p:nvSpPr>
            <p:spPr>
              <a:xfrm>
                <a:off x="6447785" y="2517885"/>
                <a:ext cx="348344" cy="2051202"/>
              </a:xfrm>
              <a:prstGeom prst="rect">
                <a:avLst/>
              </a:prstGeom>
              <a:solidFill>
                <a:schemeClr val="bg1"/>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a:solidFill>
                    <a:prstClr val="white"/>
                  </a:solidFill>
                </a:endParaRPr>
              </a:p>
            </p:txBody>
          </p:sp>
          <p:sp>
            <p:nvSpPr>
              <p:cNvPr id="47" name="矩形 46"/>
              <p:cNvSpPr/>
              <p:nvPr/>
            </p:nvSpPr>
            <p:spPr>
              <a:xfrm>
                <a:off x="5503546" y="4258066"/>
                <a:ext cx="348344" cy="311024"/>
              </a:xfrm>
              <a:prstGeom prst="rect">
                <a:avLst/>
              </a:prstGeom>
              <a:solidFill>
                <a:schemeClr val="tx1">
                  <a:lumMod val="75000"/>
                  <a:lumOff val="25000"/>
                </a:schemeClr>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a:solidFill>
                    <a:prstClr val="white"/>
                  </a:solidFill>
                </a:endParaRPr>
              </a:p>
            </p:txBody>
          </p:sp>
          <p:sp>
            <p:nvSpPr>
              <p:cNvPr id="48" name="矩形 47"/>
              <p:cNvSpPr/>
              <p:nvPr/>
            </p:nvSpPr>
            <p:spPr>
              <a:xfrm>
                <a:off x="6447785" y="2830287"/>
                <a:ext cx="348344" cy="1738805"/>
              </a:xfrm>
              <a:prstGeom prst="rect">
                <a:avLst/>
              </a:prstGeom>
              <a:solidFill>
                <a:srgbClr val="96C527"/>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a:solidFill>
                    <a:prstClr val="white"/>
                  </a:solidFill>
                </a:endParaRPr>
              </a:p>
            </p:txBody>
          </p:sp>
          <p:sp>
            <p:nvSpPr>
              <p:cNvPr id="49" name="文本框 48"/>
              <p:cNvSpPr txBox="1"/>
              <p:nvPr/>
            </p:nvSpPr>
            <p:spPr>
              <a:xfrm>
                <a:off x="5038231" y="2037318"/>
                <a:ext cx="1368934" cy="533003"/>
              </a:xfrm>
              <a:prstGeom prst="rect">
                <a:avLst/>
              </a:prstGeom>
              <a:noFill/>
            </p:spPr>
            <p:txBody>
              <a:bodyPr wrap="none" rtlCol="0">
                <a:spAutoFit/>
              </a:bodyPr>
              <a:lstStyle/>
              <a:p>
                <a:r>
                  <a:rPr lang="en-US" altLang="zh-CN" sz="1050" dirty="0">
                    <a:solidFill>
                      <a:prstClr val="black"/>
                    </a:solidFill>
                  </a:rPr>
                  <a:t>10%~15%</a:t>
                </a:r>
                <a:endParaRPr lang="zh-CN" altLang="en-US" sz="1050" dirty="0">
                  <a:solidFill>
                    <a:prstClr val="black"/>
                  </a:solidFill>
                </a:endParaRPr>
              </a:p>
            </p:txBody>
          </p:sp>
          <p:sp>
            <p:nvSpPr>
              <p:cNvPr id="50" name="文本框 49"/>
              <p:cNvSpPr txBox="1"/>
              <p:nvPr/>
            </p:nvSpPr>
            <p:spPr>
              <a:xfrm>
                <a:off x="6241288" y="2037318"/>
                <a:ext cx="789227" cy="533003"/>
              </a:xfrm>
              <a:prstGeom prst="rect">
                <a:avLst/>
              </a:prstGeom>
              <a:noFill/>
            </p:spPr>
            <p:txBody>
              <a:bodyPr wrap="none" rtlCol="0">
                <a:spAutoFit/>
              </a:bodyPr>
              <a:lstStyle/>
              <a:p>
                <a:r>
                  <a:rPr lang="en-US" altLang="zh-CN" sz="1050" dirty="0">
                    <a:solidFill>
                      <a:prstClr val="black"/>
                    </a:solidFill>
                  </a:rPr>
                  <a:t>80%</a:t>
                </a:r>
                <a:endParaRPr lang="zh-CN" altLang="en-US" sz="1050" dirty="0">
                  <a:solidFill>
                    <a:prstClr val="black"/>
                  </a:solidFill>
                </a:endParaRPr>
              </a:p>
            </p:txBody>
          </p:sp>
          <p:sp>
            <p:nvSpPr>
              <p:cNvPr id="51" name="文本框 50"/>
              <p:cNvSpPr txBox="1"/>
              <p:nvPr/>
            </p:nvSpPr>
            <p:spPr>
              <a:xfrm>
                <a:off x="5823107" y="4744288"/>
                <a:ext cx="992272" cy="533003"/>
              </a:xfrm>
              <a:prstGeom prst="rect">
                <a:avLst/>
              </a:prstGeom>
              <a:solidFill>
                <a:schemeClr val="bg1">
                  <a:lumMod val="95000"/>
                </a:schemeClr>
              </a:solidFill>
            </p:spPr>
            <p:txBody>
              <a:bodyPr wrap="none" rtlCol="0">
                <a:spAutoFit/>
              </a:bodyPr>
              <a:lstStyle/>
              <a:p>
                <a:r>
                  <a:rPr lang="en-US" altLang="zh-CN" sz="1050" dirty="0">
                    <a:solidFill>
                      <a:prstClr val="black"/>
                    </a:solidFill>
                  </a:rPr>
                  <a:t>5~7</a:t>
                </a:r>
                <a:r>
                  <a:rPr lang="zh-CN" altLang="en-US" sz="1050" dirty="0">
                    <a:solidFill>
                      <a:prstClr val="black"/>
                    </a:solidFill>
                  </a:rPr>
                  <a:t>倍</a:t>
                </a:r>
              </a:p>
            </p:txBody>
          </p:sp>
          <p:sp>
            <p:nvSpPr>
              <p:cNvPr id="52" name="右箭头 51"/>
              <p:cNvSpPr/>
              <p:nvPr/>
            </p:nvSpPr>
            <p:spPr>
              <a:xfrm>
                <a:off x="7649359" y="3312653"/>
                <a:ext cx="492643" cy="461665"/>
              </a:xfrm>
              <a:prstGeom prst="rightArrow">
                <a:avLst/>
              </a:prstGeom>
              <a:solidFill>
                <a:srgbClr val="96C5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a:solidFill>
                    <a:prstClr val="white"/>
                  </a:solidFill>
                </a:endParaRPr>
              </a:p>
            </p:txBody>
          </p:sp>
          <p:sp>
            <p:nvSpPr>
              <p:cNvPr id="54" name="文本框 53"/>
              <p:cNvSpPr txBox="1"/>
              <p:nvPr/>
            </p:nvSpPr>
            <p:spPr>
              <a:xfrm>
                <a:off x="7767954" y="3851851"/>
                <a:ext cx="1633775" cy="533003"/>
              </a:xfrm>
              <a:prstGeom prst="rect">
                <a:avLst/>
              </a:prstGeom>
              <a:noFill/>
            </p:spPr>
            <p:txBody>
              <a:bodyPr wrap="none" rtlCol="0">
                <a:spAutoFit/>
              </a:bodyPr>
              <a:lstStyle/>
              <a:p>
                <a:r>
                  <a:rPr lang="zh-CN" altLang="en-US" sz="1050" dirty="0">
                    <a:solidFill>
                      <a:prstClr val="black"/>
                    </a:solidFill>
                  </a:rPr>
                  <a:t>节约总成本</a:t>
                </a:r>
              </a:p>
            </p:txBody>
          </p:sp>
          <p:sp>
            <p:nvSpPr>
              <p:cNvPr id="59" name="文本框 58"/>
              <p:cNvSpPr txBox="1"/>
              <p:nvPr/>
            </p:nvSpPr>
            <p:spPr>
              <a:xfrm>
                <a:off x="8144730" y="3254799"/>
                <a:ext cx="993455" cy="577370"/>
              </a:xfrm>
              <a:prstGeom prst="rect">
                <a:avLst/>
              </a:prstGeom>
              <a:solidFill>
                <a:schemeClr val="bg1">
                  <a:lumMod val="95000"/>
                </a:schemeClr>
              </a:solidFill>
            </p:spPr>
            <p:txBody>
              <a:bodyPr wrap="none" rtlCol="0">
                <a:spAutoFit/>
              </a:bodyPr>
              <a:lstStyle/>
              <a:p>
                <a:r>
                  <a:rPr lang="en-US" altLang="zh-CN" sz="1050" dirty="0">
                    <a:solidFill>
                      <a:prstClr val="black"/>
                    </a:solidFill>
                  </a:rPr>
                  <a:t>&gt;30</a:t>
                </a:r>
                <a:r>
                  <a:rPr lang="zh-CN" altLang="en-US" sz="1050" dirty="0">
                    <a:solidFill>
                      <a:prstClr val="black"/>
                    </a:solidFill>
                  </a:rPr>
                  <a:t>倍</a:t>
                </a:r>
              </a:p>
            </p:txBody>
          </p:sp>
        </p:grpSp>
        <p:sp>
          <p:nvSpPr>
            <p:cNvPr id="55" name="文本框 54"/>
            <p:cNvSpPr txBox="1"/>
            <p:nvPr/>
          </p:nvSpPr>
          <p:spPr>
            <a:xfrm>
              <a:off x="5550366" y="4994443"/>
              <a:ext cx="555604" cy="261610"/>
            </a:xfrm>
            <a:prstGeom prst="rect">
              <a:avLst/>
            </a:prstGeom>
            <a:solidFill>
              <a:schemeClr val="bg1">
                <a:lumMod val="95000"/>
              </a:schemeClr>
            </a:solidFill>
          </p:spPr>
          <p:txBody>
            <a:bodyPr wrap="square" rtlCol="0">
              <a:spAutoFit/>
            </a:bodyPr>
            <a:lstStyle/>
            <a:p>
              <a:r>
                <a:rPr lang="en-US" altLang="zh-CN" sz="1050" dirty="0">
                  <a:solidFill>
                    <a:prstClr val="black"/>
                  </a:solidFill>
                </a:rPr>
                <a:t>5~7</a:t>
              </a:r>
              <a:r>
                <a:rPr lang="zh-CN" altLang="en-US" sz="1050" dirty="0">
                  <a:solidFill>
                    <a:prstClr val="black"/>
                  </a:solidFill>
                </a:rPr>
                <a:t>倍</a:t>
              </a:r>
            </a:p>
          </p:txBody>
        </p:sp>
      </p:grpSp>
      <p:sp>
        <p:nvSpPr>
          <p:cNvPr id="57" name="矩形 56"/>
          <p:cNvSpPr/>
          <p:nvPr/>
        </p:nvSpPr>
        <p:spPr>
          <a:xfrm>
            <a:off x="5311430" y="2365275"/>
            <a:ext cx="3334148" cy="307777"/>
          </a:xfrm>
          <a:prstGeom prst="rect">
            <a:avLst/>
          </a:prstGeom>
        </p:spPr>
        <p:txBody>
          <a:bodyPr wrap="square">
            <a:spAutoFit/>
          </a:bodyPr>
          <a:lstStyle/>
          <a:p>
            <a:r>
              <a:rPr lang="zh-CN" altLang="en-US" sz="1400" dirty="0">
                <a:solidFill>
                  <a:prstClr val="black">
                    <a:lumMod val="75000"/>
                    <a:lumOff val="25000"/>
                  </a:prstClr>
                </a:solidFill>
                <a:latin typeface="微软雅黑" panose="020B0503020204020204" pitchFamily="34" charset="-122"/>
                <a:ea typeface="微软雅黑" panose="020B0503020204020204" pitchFamily="34" charset="-122"/>
              </a:rPr>
              <a:t>能耗接近硬件成本；管理成本线性增长。</a:t>
            </a:r>
          </a:p>
        </p:txBody>
      </p:sp>
      <p:sp>
        <p:nvSpPr>
          <p:cNvPr id="3" name="灯片编号占位符 2"/>
          <p:cNvSpPr>
            <a:spLocks noGrp="1"/>
          </p:cNvSpPr>
          <p:nvPr>
            <p:ph type="sldNum" sz="quarter" idx="12"/>
          </p:nvPr>
        </p:nvSpPr>
        <p:spPr/>
        <p:txBody>
          <a:bodyPr/>
          <a:lstStyle/>
          <a:p>
            <a:fld id="{60B2550D-72F3-4A8E-829C-1304F08F0036}" type="slidenum">
              <a:rPr lang="zh-CN" altLang="en-US" smtClean="0"/>
              <a:t>47</a:t>
            </a:fld>
            <a:endParaRPr lang="zh-CN" altLang="en-US"/>
          </a:p>
        </p:txBody>
      </p:sp>
    </p:spTree>
    <p:extLst>
      <p:ext uri="{BB962C8B-B14F-4D97-AF65-F5344CB8AC3E}">
        <p14:creationId xmlns:p14="http://schemas.microsoft.com/office/powerpoint/2010/main" val="221085151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0455" y="287306"/>
            <a:ext cx="8246890" cy="649110"/>
          </a:xfrm>
        </p:spPr>
        <p:txBody>
          <a:bodyPr/>
          <a:lstStyle/>
          <a:p>
            <a:r>
              <a:rPr lang="zh-CN" altLang="en-US" dirty="0"/>
              <a:t>问题</a:t>
            </a:r>
            <a:r>
              <a:rPr lang="en-US" altLang="zh-CN" dirty="0"/>
              <a:t>2. </a:t>
            </a:r>
            <a:r>
              <a:rPr lang="zh-CN" altLang="en-US" dirty="0"/>
              <a:t>云计算的优势：经济性</a:t>
            </a:r>
          </a:p>
        </p:txBody>
      </p:sp>
      <p:sp>
        <p:nvSpPr>
          <p:cNvPr id="3" name="灯片编号占位符 2"/>
          <p:cNvSpPr>
            <a:spLocks noGrp="1"/>
          </p:cNvSpPr>
          <p:nvPr>
            <p:ph type="sldNum" sz="quarter" idx="12"/>
          </p:nvPr>
        </p:nvSpPr>
        <p:spPr/>
        <p:txBody>
          <a:bodyPr/>
          <a:lstStyle/>
          <a:p>
            <a:fld id="{60B2550D-72F3-4A8E-829C-1304F08F0036}" type="slidenum">
              <a:rPr lang="zh-CN" altLang="en-US" smtClean="0"/>
              <a:t>48</a:t>
            </a:fld>
            <a:endParaRPr lang="zh-CN" altLang="en-US"/>
          </a:p>
        </p:txBody>
      </p:sp>
      <p:pic>
        <p:nvPicPr>
          <p:cNvPr id="53" name="Picture 3">
            <a:extLst>
              <a:ext uri="{FF2B5EF4-FFF2-40B4-BE49-F238E27FC236}">
                <a16:creationId xmlns:a16="http://schemas.microsoft.com/office/drawing/2014/main" id="{AF6765E5-4802-4999-843C-6012BB22FF17}"/>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89865" y="2034843"/>
            <a:ext cx="1723430" cy="2482453"/>
          </a:xfrm>
          <a:prstGeom prst="rect">
            <a:avLst/>
          </a:pr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pic>
      <p:sp>
        <p:nvSpPr>
          <p:cNvPr id="61" name="Rectangle 4">
            <a:extLst>
              <a:ext uri="{FF2B5EF4-FFF2-40B4-BE49-F238E27FC236}">
                <a16:creationId xmlns:a16="http://schemas.microsoft.com/office/drawing/2014/main" id="{401B6B4E-91A8-4331-850B-6CBACB9E46E8}"/>
              </a:ext>
            </a:extLst>
          </p:cNvPr>
          <p:cNvSpPr>
            <a:spLocks/>
          </p:cNvSpPr>
          <p:nvPr/>
        </p:nvSpPr>
        <p:spPr bwMode="auto">
          <a:xfrm>
            <a:off x="5894962" y="4640475"/>
            <a:ext cx="2913237" cy="1062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28574" bIns="0" anchor="ctr"/>
          <a:lstStyle>
            <a:lvl1pPr marL="39688"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nSpc>
                <a:spcPct val="150000"/>
              </a:lnSpc>
              <a:spcBef>
                <a:spcPts val="1266"/>
              </a:spcBef>
            </a:pPr>
            <a:r>
              <a:rPr lang="en-US" altLang="zh-CN" sz="1400" dirty="0">
                <a:latin typeface="微软雅黑" panose="020B0503020204020204" pitchFamily="34" charset="-122"/>
                <a:ea typeface="微软雅黑" panose="020B0503020204020204" pitchFamily="34" charset="-122"/>
                <a:sym typeface="Arial" panose="020B0604020202020204" pitchFamily="34" charset="0"/>
              </a:rPr>
              <a:t>《</a:t>
            </a:r>
            <a:r>
              <a:rPr lang="zh-CN" altLang="en-US" sz="1400" dirty="0">
                <a:latin typeface="微软雅黑" panose="020B0503020204020204" pitchFamily="34" charset="-122"/>
                <a:ea typeface="微软雅黑" panose="020B0503020204020204" pitchFamily="34" charset="-122"/>
                <a:sym typeface="Arial" panose="020B0604020202020204" pitchFamily="34" charset="0"/>
              </a:rPr>
              <a:t>纽约时报</a:t>
            </a:r>
            <a:r>
              <a:rPr lang="en-US" altLang="zh-CN" sz="1400" dirty="0">
                <a:latin typeface="微软雅黑" panose="020B0503020204020204" pitchFamily="34" charset="-122"/>
                <a:ea typeface="微软雅黑" panose="020B0503020204020204" pitchFamily="34" charset="-122"/>
                <a:sym typeface="Arial" panose="020B0604020202020204" pitchFamily="34" charset="0"/>
              </a:rPr>
              <a:t>》</a:t>
            </a:r>
            <a:r>
              <a:rPr lang="zh-CN" altLang="en-US" sz="1400" dirty="0">
                <a:latin typeface="微软雅黑" panose="020B0503020204020204" pitchFamily="34" charset="-122"/>
                <a:ea typeface="微软雅黑" panose="020B0503020204020204" pitchFamily="34" charset="-122"/>
                <a:sym typeface="Arial" panose="020B0604020202020204" pitchFamily="34" charset="0"/>
              </a:rPr>
              <a:t>使用亚马逊云计算服务在不到</a:t>
            </a:r>
            <a:r>
              <a:rPr lang="en-US" altLang="zh-CN" sz="1400" dirty="0">
                <a:latin typeface="微软雅黑" panose="020B0503020204020204" pitchFamily="34" charset="-122"/>
                <a:ea typeface="微软雅黑" panose="020B0503020204020204" pitchFamily="34" charset="-122"/>
                <a:sym typeface="Arial" panose="020B0604020202020204" pitchFamily="34" charset="0"/>
              </a:rPr>
              <a:t>24</a:t>
            </a:r>
            <a:r>
              <a:rPr lang="zh-CN" altLang="en-US" sz="1400" dirty="0">
                <a:latin typeface="微软雅黑" panose="020B0503020204020204" pitchFamily="34" charset="-122"/>
                <a:ea typeface="微软雅黑" panose="020B0503020204020204" pitchFamily="34" charset="-122"/>
                <a:sym typeface="Arial" panose="020B0604020202020204" pitchFamily="34" charset="0"/>
              </a:rPr>
              <a:t>个小时的时间里处理了</a:t>
            </a:r>
            <a:r>
              <a:rPr lang="en-US" altLang="zh-CN" sz="1400" dirty="0">
                <a:latin typeface="微软雅黑" panose="020B0503020204020204" pitchFamily="34" charset="-122"/>
                <a:ea typeface="微软雅黑" panose="020B0503020204020204" pitchFamily="34" charset="-122"/>
                <a:sym typeface="Arial" panose="020B0604020202020204" pitchFamily="34" charset="0"/>
              </a:rPr>
              <a:t>1100</a:t>
            </a:r>
            <a:r>
              <a:rPr lang="zh-CN" altLang="en-US" sz="1400" dirty="0">
                <a:latin typeface="微软雅黑" panose="020B0503020204020204" pitchFamily="34" charset="-122"/>
                <a:ea typeface="微软雅黑" panose="020B0503020204020204" pitchFamily="34" charset="-122"/>
                <a:sym typeface="Arial" panose="020B0604020202020204" pitchFamily="34" charset="0"/>
              </a:rPr>
              <a:t>万篇文章，累计花费</a:t>
            </a:r>
            <a:r>
              <a:rPr lang="en-US" altLang="zh-CN" sz="1400" dirty="0">
                <a:latin typeface="微软雅黑" panose="020B0503020204020204" pitchFamily="34" charset="-122"/>
                <a:ea typeface="微软雅黑" panose="020B0503020204020204" pitchFamily="34" charset="-122"/>
                <a:sym typeface="Arial" panose="020B0604020202020204" pitchFamily="34" charset="0"/>
              </a:rPr>
              <a:t>240</a:t>
            </a:r>
            <a:r>
              <a:rPr lang="zh-CN" altLang="en-US" sz="1400" dirty="0">
                <a:latin typeface="微软雅黑" panose="020B0503020204020204" pitchFamily="34" charset="-122"/>
                <a:ea typeface="微软雅黑" panose="020B0503020204020204" pitchFamily="34" charset="-122"/>
                <a:sym typeface="Arial" panose="020B0604020202020204" pitchFamily="34" charset="0"/>
              </a:rPr>
              <a:t>美元</a:t>
            </a:r>
          </a:p>
        </p:txBody>
      </p:sp>
      <p:sp>
        <p:nvSpPr>
          <p:cNvPr id="62" name="文本框 61">
            <a:extLst>
              <a:ext uri="{FF2B5EF4-FFF2-40B4-BE49-F238E27FC236}">
                <a16:creationId xmlns:a16="http://schemas.microsoft.com/office/drawing/2014/main" id="{ADC6AD9A-0DB4-4320-852A-A7E2C8C1350D}"/>
              </a:ext>
            </a:extLst>
          </p:cNvPr>
          <p:cNvSpPr txBox="1"/>
          <p:nvPr/>
        </p:nvSpPr>
        <p:spPr>
          <a:xfrm>
            <a:off x="1239995" y="4886833"/>
            <a:ext cx="3087779" cy="1200329"/>
          </a:xfrm>
          <a:prstGeom prst="rect">
            <a:avLst/>
          </a:prstGeom>
          <a:noFill/>
        </p:spPr>
        <p:txBody>
          <a:bodyPr wrap="square" rtlCol="0">
            <a:spAutoFit/>
          </a:bodyPr>
          <a:lstStyle/>
          <a:p>
            <a:pPr algn="ctr"/>
            <a:r>
              <a:rPr lang="zh-CN" altLang="en-US" dirty="0">
                <a:latin typeface="微软雅黑" panose="020B0503020204020204" pitchFamily="34" charset="-122"/>
                <a:ea typeface="微软雅黑" panose="020B0503020204020204" pitchFamily="34" charset="-122"/>
              </a:rPr>
              <a:t>李开复</a:t>
            </a:r>
            <a:endParaRPr lang="en-US" altLang="zh-CN" dirty="0">
              <a:latin typeface="微软雅黑" panose="020B0503020204020204" pitchFamily="34" charset="-122"/>
              <a:ea typeface="微软雅黑" panose="020B0503020204020204" pitchFamily="34" charset="-122"/>
            </a:endParaRPr>
          </a:p>
          <a:p>
            <a:endParaRPr lang="en-US" altLang="zh-CN" sz="1200" dirty="0">
              <a:latin typeface="微软雅黑" panose="020B0503020204020204" pitchFamily="34" charset="-122"/>
              <a:ea typeface="微软雅黑" panose="020B0503020204020204" pitchFamily="34" charset="-122"/>
            </a:endParaRPr>
          </a:p>
          <a:p>
            <a:r>
              <a:rPr lang="zh-CN" altLang="en-US" sz="1400" dirty="0">
                <a:latin typeface="微软雅黑" panose="020B0503020204020204" pitchFamily="34" charset="-122"/>
                <a:ea typeface="微软雅黑" panose="020B0503020204020204" pitchFamily="34" charset="-122"/>
              </a:rPr>
              <a:t>谷歌</a:t>
            </a:r>
            <a:r>
              <a:rPr lang="en-US" altLang="zh-CN" sz="1400" dirty="0">
                <a:latin typeface="微软雅黑" panose="020B0503020204020204" pitchFamily="34" charset="-122"/>
                <a:ea typeface="微软雅黑" panose="020B0503020204020204" pitchFamily="34" charset="-122"/>
              </a:rPr>
              <a:t>2008</a:t>
            </a:r>
            <a:r>
              <a:rPr lang="zh-CN" altLang="en-US" sz="1400" dirty="0">
                <a:latin typeface="微软雅黑" panose="020B0503020204020204" pitchFamily="34" charset="-122"/>
                <a:ea typeface="微软雅黑" panose="020B0503020204020204" pitchFamily="34" charset="-122"/>
              </a:rPr>
              <a:t>年花了</a:t>
            </a:r>
            <a:r>
              <a:rPr lang="en-US" altLang="zh-CN" sz="1400" dirty="0">
                <a:latin typeface="微软雅黑" panose="020B0503020204020204" pitchFamily="34" charset="-122"/>
                <a:ea typeface="微软雅黑" panose="020B0503020204020204" pitchFamily="34" charset="-122"/>
              </a:rPr>
              <a:t>16</a:t>
            </a:r>
            <a:r>
              <a:rPr lang="zh-CN" altLang="en-US" sz="1400" dirty="0">
                <a:latin typeface="微软雅黑" panose="020B0503020204020204" pitchFamily="34" charset="-122"/>
                <a:ea typeface="微软雅黑" panose="020B0503020204020204" pitchFamily="34" charset="-122"/>
              </a:rPr>
              <a:t>亿美元建设云计算数据中心，如果不采用云计算技术，要达到同样的效果，则需要</a:t>
            </a:r>
            <a:r>
              <a:rPr lang="en-US" altLang="zh-CN" sz="1400" dirty="0">
                <a:latin typeface="微软雅黑" panose="020B0503020204020204" pitchFamily="34" charset="-122"/>
                <a:ea typeface="微软雅黑" panose="020B0503020204020204" pitchFamily="34" charset="-122"/>
              </a:rPr>
              <a:t>640</a:t>
            </a:r>
            <a:r>
              <a:rPr lang="zh-CN" altLang="en-US" sz="1400" dirty="0">
                <a:latin typeface="微软雅黑" panose="020B0503020204020204" pitchFamily="34" charset="-122"/>
                <a:ea typeface="微软雅黑" panose="020B0503020204020204" pitchFamily="34" charset="-122"/>
              </a:rPr>
              <a:t>亿</a:t>
            </a:r>
          </a:p>
        </p:txBody>
      </p:sp>
      <p:pic>
        <p:nvPicPr>
          <p:cNvPr id="63" name="Picture 2" descr="å¨è¿éæå¥å¾çæè¿°">
            <a:extLst>
              <a:ext uri="{FF2B5EF4-FFF2-40B4-BE49-F238E27FC236}">
                <a16:creationId xmlns:a16="http://schemas.microsoft.com/office/drawing/2014/main" id="{F0242A31-34E7-4C63-AA04-A8C84DC686A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896819"/>
            <a:ext cx="6217416" cy="3497298"/>
          </a:xfrm>
          <a:prstGeom prst="rect">
            <a:avLst/>
          </a:prstGeom>
          <a:noFill/>
          <a:extLst>
            <a:ext uri="{909E8E84-426E-40DD-AFC4-6F175D3DCCD1}">
              <a14:hiddenFill xmlns:a14="http://schemas.microsoft.com/office/drawing/2010/main">
                <a:solidFill>
                  <a:srgbClr val="FFFFFF"/>
                </a:solidFill>
              </a14:hiddenFill>
            </a:ext>
          </a:extLst>
        </p:spPr>
      </p:pic>
      <p:sp>
        <p:nvSpPr>
          <p:cNvPr id="64" name="矩形 63">
            <a:extLst>
              <a:ext uri="{FF2B5EF4-FFF2-40B4-BE49-F238E27FC236}">
                <a16:creationId xmlns:a16="http://schemas.microsoft.com/office/drawing/2014/main" id="{61B67ED3-4971-468A-A7E7-BE93BA979C65}"/>
              </a:ext>
            </a:extLst>
          </p:cNvPr>
          <p:cNvSpPr/>
          <p:nvPr/>
        </p:nvSpPr>
        <p:spPr>
          <a:xfrm>
            <a:off x="1203966" y="4455809"/>
            <a:ext cx="3159839" cy="369332"/>
          </a:xfrm>
          <a:prstGeom prst="rect">
            <a:avLst/>
          </a:prstGeom>
        </p:spPr>
        <p:txBody>
          <a:bodyPr wrap="none">
            <a:spAutoFit/>
          </a:bodyPr>
          <a:lstStyle/>
          <a:p>
            <a:r>
              <a:rPr lang="zh-CN" altLang="en-US" dirty="0"/>
              <a:t>曾任</a:t>
            </a:r>
            <a:r>
              <a:rPr lang="en-US" altLang="zh-CN" dirty="0"/>
              <a:t>Google</a:t>
            </a:r>
            <a:r>
              <a:rPr lang="zh-CN" altLang="en-US" dirty="0"/>
              <a:t>、微软全球副总裁</a:t>
            </a:r>
          </a:p>
        </p:txBody>
      </p:sp>
    </p:spTree>
    <p:extLst>
      <p:ext uri="{BB962C8B-B14F-4D97-AF65-F5344CB8AC3E}">
        <p14:creationId xmlns:p14="http://schemas.microsoft.com/office/powerpoint/2010/main" val="333916926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0454" y="287306"/>
            <a:ext cx="8295527" cy="649110"/>
          </a:xfrm>
        </p:spPr>
        <p:txBody>
          <a:bodyPr>
            <a:normAutofit/>
          </a:bodyPr>
          <a:lstStyle/>
          <a:p>
            <a:r>
              <a:rPr lang="zh-CN" altLang="en-US" dirty="0"/>
              <a:t>问题</a:t>
            </a:r>
            <a:r>
              <a:rPr lang="en-US" altLang="zh-CN" dirty="0"/>
              <a:t>2. </a:t>
            </a:r>
            <a:r>
              <a:rPr lang="zh-CN" altLang="en-US" dirty="0"/>
              <a:t>企业通过云将本增效的详细案例</a:t>
            </a:r>
            <a:r>
              <a:rPr lang="en-US" altLang="zh-CN" dirty="0"/>
              <a:t>1</a:t>
            </a:r>
            <a:endParaRPr lang="zh-CN" altLang="en-US" dirty="0"/>
          </a:p>
        </p:txBody>
      </p:sp>
      <p:sp>
        <p:nvSpPr>
          <p:cNvPr id="3" name="内容占位符 2"/>
          <p:cNvSpPr>
            <a:spLocks noGrp="1"/>
          </p:cNvSpPr>
          <p:nvPr>
            <p:ph idx="1"/>
          </p:nvPr>
        </p:nvSpPr>
        <p:spPr>
          <a:xfrm>
            <a:off x="420455" y="1089498"/>
            <a:ext cx="8295528" cy="5295215"/>
          </a:xfrm>
        </p:spPr>
        <p:txBody>
          <a:bodyPr>
            <a:normAutofit/>
          </a:bodyPr>
          <a:lstStyle/>
          <a:p>
            <a:r>
              <a:rPr lang="zh-CN" altLang="en-US" dirty="0"/>
              <a:t>鑫达钢铁集团有限公司</a:t>
            </a:r>
            <a:r>
              <a:rPr lang="en-US" altLang="zh-CN" dirty="0"/>
              <a:t>——</a:t>
            </a:r>
            <a:r>
              <a:rPr lang="zh-CN" altLang="en-US" dirty="0"/>
              <a:t>供应链协同与制造流程再塑</a:t>
            </a:r>
            <a:endParaRPr lang="en-US" altLang="zh-CN" dirty="0"/>
          </a:p>
          <a:p>
            <a:r>
              <a:rPr lang="zh-CN" altLang="en-US" b="1" dirty="0"/>
              <a:t>困难</a:t>
            </a:r>
            <a:r>
              <a:rPr lang="zh-CN" altLang="en-US" dirty="0"/>
              <a:t>：各个业务单位独立建设管理系统，供应链协同建设涉及业务流程繁琐，各业务单位存在较明显的“本位主义”倾向，沟通成本高，推进阻力大，效率低下；公司各业务单位对信息化的认识比较片面、单一，思想较为守旧，在经营模式结构重塑过程中业务流程梳理、建设及变动频繁，耗费时间较长，流程价值不高。</a:t>
            </a:r>
            <a:endParaRPr lang="en-US" altLang="zh-CN" dirty="0"/>
          </a:p>
          <a:p>
            <a:r>
              <a:rPr lang="zh-CN" altLang="en-US" b="1" dirty="0"/>
              <a:t>目标</a:t>
            </a:r>
            <a:r>
              <a:rPr lang="zh-CN" altLang="en-US" dirty="0"/>
              <a:t>：</a:t>
            </a:r>
            <a:endParaRPr lang="en-US" altLang="zh-CN" dirty="0"/>
          </a:p>
          <a:p>
            <a:pPr lvl="1"/>
            <a:r>
              <a:rPr lang="zh-CN" altLang="en-US" dirty="0"/>
              <a:t>（</a:t>
            </a:r>
            <a:r>
              <a:rPr lang="en-US" altLang="zh-CN" dirty="0"/>
              <a:t>1</a:t>
            </a:r>
            <a:r>
              <a:rPr lang="zh-CN" altLang="en-US" dirty="0"/>
              <a:t>）降低总体</a:t>
            </a:r>
            <a:r>
              <a:rPr lang="en-US" altLang="zh-CN" dirty="0"/>
              <a:t>IT</a:t>
            </a:r>
            <a:r>
              <a:rPr lang="zh-CN" altLang="en-US" dirty="0"/>
              <a:t>成本：减少硬件费用，降低运维费用，加速企业</a:t>
            </a:r>
            <a:r>
              <a:rPr lang="en-US" altLang="zh-CN" dirty="0"/>
              <a:t>IT</a:t>
            </a:r>
            <a:r>
              <a:rPr lang="zh-CN" altLang="en-US" dirty="0"/>
              <a:t>基础设施更新及发展。</a:t>
            </a:r>
            <a:endParaRPr lang="en-US" altLang="zh-CN" dirty="0"/>
          </a:p>
          <a:p>
            <a:pPr lvl="1"/>
            <a:r>
              <a:rPr lang="zh-CN" altLang="en-US" dirty="0"/>
              <a:t>（</a:t>
            </a:r>
            <a:r>
              <a:rPr lang="en-US" altLang="zh-CN" dirty="0"/>
              <a:t>2</a:t>
            </a:r>
            <a:r>
              <a:rPr lang="zh-CN" altLang="en-US" dirty="0"/>
              <a:t>）提升系统稳定性：应用系统不需关注底层基础设施运维，云平台提供专业的运维能力。</a:t>
            </a:r>
            <a:endParaRPr lang="en-US" altLang="zh-CN" dirty="0"/>
          </a:p>
          <a:p>
            <a:pPr lvl="1"/>
            <a:r>
              <a:rPr lang="zh-CN" altLang="en-US" dirty="0"/>
              <a:t>（</a:t>
            </a:r>
            <a:r>
              <a:rPr lang="en-US" altLang="zh-CN" dirty="0"/>
              <a:t>3</a:t>
            </a:r>
            <a:r>
              <a:rPr lang="zh-CN" altLang="en-US" dirty="0"/>
              <a:t>）提升应用开发部署敏捷性：促进软件架构复用，架构和开发技术栈统一，提高研发效率，加快应用部署，缩短业务开发周期。</a:t>
            </a:r>
            <a:endParaRPr lang="en-US" altLang="zh-CN" dirty="0"/>
          </a:p>
          <a:p>
            <a:pPr lvl="1"/>
            <a:r>
              <a:rPr lang="zh-CN" altLang="en-US" dirty="0"/>
              <a:t>（</a:t>
            </a:r>
            <a:r>
              <a:rPr lang="en-US" altLang="zh-CN" dirty="0"/>
              <a:t>4</a:t>
            </a:r>
            <a:r>
              <a:rPr lang="zh-CN" altLang="en-US" dirty="0"/>
              <a:t>）以云平台为基础，通过信息流带动技术流、资金流、人才流、物资流，有效整合优化设计、生产和市场资源，实现产业链上下游的高效对接与协同创新，重塑生产组织方式和创新机制。实现数据集中，企业可以存储更多数据，方便数据共享，让沉积的数据产生价值。</a:t>
            </a:r>
            <a:endParaRPr lang="en-US" altLang="zh-CN" dirty="0"/>
          </a:p>
          <a:p>
            <a:r>
              <a:rPr lang="zh-CN" altLang="en-US" b="1" dirty="0"/>
              <a:t>方案</a:t>
            </a:r>
            <a:r>
              <a:rPr lang="zh-CN" altLang="en-US" dirty="0"/>
              <a:t>：建立包括两个机房的企业私有云平台</a:t>
            </a:r>
          </a:p>
        </p:txBody>
      </p:sp>
      <p:sp>
        <p:nvSpPr>
          <p:cNvPr id="4" name="灯片编号占位符 3"/>
          <p:cNvSpPr>
            <a:spLocks noGrp="1"/>
          </p:cNvSpPr>
          <p:nvPr>
            <p:ph type="sldNum" sz="quarter" idx="12"/>
          </p:nvPr>
        </p:nvSpPr>
        <p:spPr/>
        <p:txBody>
          <a:bodyPr/>
          <a:lstStyle/>
          <a:p>
            <a:fld id="{0868E2E4-3A6E-4F12-93E5-90F94E9B2EA0}" type="slidenum">
              <a:rPr lang="zh-CN" altLang="en-US" smtClean="0"/>
              <a:t>49</a:t>
            </a:fld>
            <a:endParaRPr lang="zh-CN" altLang="en-US" dirty="0"/>
          </a:p>
        </p:txBody>
      </p:sp>
    </p:spTree>
    <p:extLst>
      <p:ext uri="{BB962C8B-B14F-4D97-AF65-F5344CB8AC3E}">
        <p14:creationId xmlns:p14="http://schemas.microsoft.com/office/powerpoint/2010/main" val="18890625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云计算定义（</a:t>
            </a:r>
            <a:r>
              <a:rPr lang="en-US" altLang="zh-CN" dirty="0"/>
              <a:t>2</a:t>
            </a:r>
            <a:r>
              <a:rPr lang="zh-CN" altLang="en-US" dirty="0"/>
              <a:t>）</a:t>
            </a:r>
          </a:p>
        </p:txBody>
      </p:sp>
      <p:sp>
        <p:nvSpPr>
          <p:cNvPr id="3" name="内容占位符 2"/>
          <p:cNvSpPr>
            <a:spLocks noGrp="1"/>
          </p:cNvSpPr>
          <p:nvPr>
            <p:ph idx="1"/>
          </p:nvPr>
        </p:nvSpPr>
        <p:spPr/>
        <p:txBody>
          <a:bodyPr/>
          <a:lstStyle/>
          <a:p>
            <a:r>
              <a:rPr lang="zh-CN" altLang="en-US" dirty="0"/>
              <a:t>云计算是一种基于互联网的计算方式，通过这种方式，共享的软硬件资源和信息可以按需求提供给计算机各种终端和其他设备。                                       </a:t>
            </a:r>
            <a:endParaRPr lang="en-US" altLang="zh-CN" dirty="0"/>
          </a:p>
          <a:p>
            <a:pPr marL="0" indent="0" algn="r">
              <a:buNone/>
            </a:pPr>
            <a:r>
              <a:rPr lang="en-US" altLang="zh-CN" dirty="0"/>
              <a:t>—— </a:t>
            </a:r>
            <a:r>
              <a:rPr lang="zh-CN" altLang="en-US" dirty="0"/>
              <a:t>维基百科</a:t>
            </a:r>
          </a:p>
          <a:p>
            <a:r>
              <a:rPr lang="zh-CN" altLang="en-US" dirty="0"/>
              <a:t>云计算是一种模型，可以实现随时随地、便捷地、按需地从可配置计算资源共享池中获取所需要的资源（例如，网络、服务器、存储、应用程序及服务），资源可以快速供给和释放，使管理的工作量和服务提供者的介入降低至最少。        </a:t>
            </a:r>
            <a:endParaRPr lang="en-US" altLang="zh-CN" dirty="0"/>
          </a:p>
          <a:p>
            <a:pPr marL="0" indent="0" algn="r">
              <a:buNone/>
            </a:pPr>
            <a:r>
              <a:rPr lang="en-US" altLang="zh-CN" dirty="0"/>
              <a:t>——NIST</a:t>
            </a:r>
            <a:r>
              <a:rPr lang="zh-CN" altLang="en-US" dirty="0"/>
              <a:t>（美国国家标准与技术研究院）</a:t>
            </a:r>
          </a:p>
          <a:p>
            <a:r>
              <a:rPr lang="zh-CN" altLang="en-US" dirty="0"/>
              <a:t>云计算是一种计算方式，能通过</a:t>
            </a:r>
            <a:r>
              <a:rPr lang="en-US" altLang="zh-CN" dirty="0"/>
              <a:t>Internet</a:t>
            </a:r>
            <a:r>
              <a:rPr lang="zh-CN" altLang="en-US" dirty="0"/>
              <a:t>技术将可扩展的和弹性的</a:t>
            </a:r>
            <a:r>
              <a:rPr lang="en-US" altLang="zh-CN" dirty="0"/>
              <a:t>IT</a:t>
            </a:r>
            <a:r>
              <a:rPr lang="zh-CN" altLang="en-US" dirty="0"/>
              <a:t>能力作为服务交付给外部用户。                                               </a:t>
            </a:r>
            <a:endParaRPr lang="en-US" altLang="zh-CN" dirty="0"/>
          </a:p>
          <a:p>
            <a:pPr marL="0" indent="0" algn="r">
              <a:buNone/>
            </a:pPr>
            <a:r>
              <a:rPr lang="en-US" altLang="zh-CN" dirty="0"/>
              <a:t>—— Gartner</a:t>
            </a:r>
            <a:r>
              <a:rPr lang="zh-CN" altLang="en-US" dirty="0"/>
              <a:t>（高德纳，第一家信息技术研究和分析的公司）</a:t>
            </a:r>
            <a:endParaRPr lang="en-US" altLang="zh-CN" dirty="0"/>
          </a:p>
          <a:p>
            <a:r>
              <a:rPr lang="zh-CN" altLang="en-US" dirty="0"/>
              <a:t>（长）云计算是一种商业计算模型。它将计算任务分布在大量计算机构成的资源池上，使各种应用系统能够根据需要获取计算力、存储空间和信息服务。</a:t>
            </a:r>
            <a:endParaRPr lang="en-US" altLang="zh-CN" dirty="0"/>
          </a:p>
          <a:p>
            <a:pPr marL="0" indent="0">
              <a:buNone/>
            </a:pPr>
            <a:r>
              <a:rPr lang="zh-CN" altLang="en-US" dirty="0"/>
              <a:t>   （短）云计算是通过网络按需提供可动态伸缩的廉价计算服务。</a:t>
            </a:r>
            <a:endParaRPr lang="en-US" altLang="zh-CN" dirty="0"/>
          </a:p>
          <a:p>
            <a:pPr marL="0" indent="0" algn="r">
              <a:buNone/>
            </a:pPr>
            <a:r>
              <a:rPr lang="en-US" altLang="zh-CN" dirty="0"/>
              <a:t>——</a:t>
            </a:r>
            <a:r>
              <a:rPr lang="zh-CN" altLang="en-US" dirty="0"/>
              <a:t>刘鹏教授（云计算专家）</a:t>
            </a:r>
          </a:p>
          <a:p>
            <a:endParaRPr lang="zh-CN" altLang="en-US" dirty="0"/>
          </a:p>
        </p:txBody>
      </p:sp>
      <p:sp>
        <p:nvSpPr>
          <p:cNvPr id="4" name="灯片编号占位符 3"/>
          <p:cNvSpPr>
            <a:spLocks noGrp="1"/>
          </p:cNvSpPr>
          <p:nvPr>
            <p:ph type="sldNum" sz="quarter" idx="12"/>
          </p:nvPr>
        </p:nvSpPr>
        <p:spPr/>
        <p:txBody>
          <a:bodyPr/>
          <a:lstStyle/>
          <a:p>
            <a:fld id="{60B2550D-72F3-4A8E-829C-1304F08F0036}" type="slidenum">
              <a:rPr lang="zh-CN" altLang="en-US" smtClean="0"/>
              <a:t>5</a:t>
            </a:fld>
            <a:endParaRPr lang="zh-CN" altLang="en-US"/>
          </a:p>
        </p:txBody>
      </p:sp>
    </p:spTree>
    <p:extLst>
      <p:ext uri="{BB962C8B-B14F-4D97-AF65-F5344CB8AC3E}">
        <p14:creationId xmlns:p14="http://schemas.microsoft.com/office/powerpoint/2010/main" val="320029678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0454" y="287306"/>
            <a:ext cx="8295527" cy="649110"/>
          </a:xfrm>
        </p:spPr>
        <p:txBody>
          <a:bodyPr>
            <a:normAutofit/>
          </a:bodyPr>
          <a:lstStyle/>
          <a:p>
            <a:r>
              <a:rPr lang="zh-CN" altLang="en-US" dirty="0"/>
              <a:t>问题</a:t>
            </a:r>
            <a:r>
              <a:rPr lang="en-US" altLang="zh-CN" dirty="0"/>
              <a:t>2. </a:t>
            </a:r>
            <a:r>
              <a:rPr lang="zh-CN" altLang="en-US" dirty="0"/>
              <a:t>企业通过云将本增效的详细案例</a:t>
            </a:r>
            <a:r>
              <a:rPr lang="en-US" altLang="zh-CN" dirty="0"/>
              <a:t>1</a:t>
            </a:r>
            <a:endParaRPr lang="zh-CN" altLang="en-US" dirty="0"/>
          </a:p>
        </p:txBody>
      </p:sp>
      <p:sp>
        <p:nvSpPr>
          <p:cNvPr id="3" name="内容占位符 2"/>
          <p:cNvSpPr>
            <a:spLocks noGrp="1"/>
          </p:cNvSpPr>
          <p:nvPr>
            <p:ph idx="1"/>
          </p:nvPr>
        </p:nvSpPr>
        <p:spPr>
          <a:xfrm>
            <a:off x="420455" y="1089498"/>
            <a:ext cx="8295528" cy="5295215"/>
          </a:xfrm>
        </p:spPr>
        <p:txBody>
          <a:bodyPr>
            <a:normAutofit/>
          </a:bodyPr>
          <a:lstStyle/>
          <a:p>
            <a:r>
              <a:rPr lang="zh-CN" altLang="en-US" dirty="0"/>
              <a:t>鑫达钢铁集团有限公司</a:t>
            </a:r>
            <a:r>
              <a:rPr lang="en-US" altLang="zh-CN" dirty="0"/>
              <a:t>——</a:t>
            </a:r>
            <a:r>
              <a:rPr lang="zh-CN" altLang="en-US" dirty="0"/>
              <a:t>供应链协同与制造流程再塑</a:t>
            </a:r>
            <a:endParaRPr lang="en-US" altLang="zh-CN" dirty="0"/>
          </a:p>
          <a:p>
            <a:endParaRPr lang="zh-CN" altLang="en-US" dirty="0"/>
          </a:p>
        </p:txBody>
      </p:sp>
      <p:sp>
        <p:nvSpPr>
          <p:cNvPr id="4" name="灯片编号占位符 3"/>
          <p:cNvSpPr>
            <a:spLocks noGrp="1"/>
          </p:cNvSpPr>
          <p:nvPr>
            <p:ph type="sldNum" sz="quarter" idx="12"/>
          </p:nvPr>
        </p:nvSpPr>
        <p:spPr/>
        <p:txBody>
          <a:bodyPr/>
          <a:lstStyle/>
          <a:p>
            <a:fld id="{0868E2E4-3A6E-4F12-93E5-90F94E9B2EA0}" type="slidenum">
              <a:rPr lang="zh-CN" altLang="en-US" smtClean="0"/>
              <a:t>50</a:t>
            </a:fld>
            <a:endParaRPr lang="zh-CN" altLang="en-US" dirty="0"/>
          </a:p>
        </p:txBody>
      </p:sp>
      <p:pic>
        <p:nvPicPr>
          <p:cNvPr id="3074" name="Picture 2" descr="https://gxt.hebei.gov.cn/main/comUpload/downloadf?id=afa5c016-2d64-49dc-a495-a82a850ac7ba">
            <a:extLst>
              <a:ext uri="{FF2B5EF4-FFF2-40B4-BE49-F238E27FC236}">
                <a16:creationId xmlns:a16="http://schemas.microsoft.com/office/drawing/2014/main" id="{2251728D-FDD3-46BD-A921-3C728C876A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0076" y="1596273"/>
            <a:ext cx="7456285" cy="4034786"/>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a:extLst>
              <a:ext uri="{FF2B5EF4-FFF2-40B4-BE49-F238E27FC236}">
                <a16:creationId xmlns:a16="http://schemas.microsoft.com/office/drawing/2014/main" id="{B62E8D6E-25B6-452F-A1B5-2CCF74ECE46B}"/>
              </a:ext>
            </a:extLst>
          </p:cNvPr>
          <p:cNvSpPr/>
          <p:nvPr/>
        </p:nvSpPr>
        <p:spPr>
          <a:xfrm>
            <a:off x="72795" y="5646866"/>
            <a:ext cx="9519209" cy="369332"/>
          </a:xfrm>
          <a:prstGeom prst="rect">
            <a:avLst/>
          </a:prstGeom>
        </p:spPr>
        <p:txBody>
          <a:bodyPr wrap="none">
            <a:spAutoFit/>
          </a:bodyPr>
          <a:lstStyle/>
          <a:p>
            <a:r>
              <a:rPr lang="zh-CN" altLang="en-US" dirty="0"/>
              <a:t>云平台选用</a:t>
            </a:r>
            <a:r>
              <a:rPr lang="en-US" altLang="zh-CN" dirty="0"/>
              <a:t>VMware</a:t>
            </a:r>
            <a:r>
              <a:rPr lang="zh-CN" altLang="en-US" dirty="0"/>
              <a:t>的</a:t>
            </a:r>
            <a:r>
              <a:rPr lang="en-US" altLang="zh-CN" dirty="0"/>
              <a:t>VMware vSphere</a:t>
            </a:r>
            <a:r>
              <a:rPr lang="zh-CN" altLang="en-US" dirty="0"/>
              <a:t>；设备选用华为；应用系统选用用友、兰格电子等。</a:t>
            </a:r>
          </a:p>
        </p:txBody>
      </p:sp>
    </p:spTree>
    <p:extLst>
      <p:ext uri="{BB962C8B-B14F-4D97-AF65-F5344CB8AC3E}">
        <p14:creationId xmlns:p14="http://schemas.microsoft.com/office/powerpoint/2010/main" val="42882151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问题</a:t>
            </a:r>
            <a:r>
              <a:rPr lang="en-US" altLang="zh-CN" dirty="0"/>
              <a:t>2. </a:t>
            </a:r>
            <a:r>
              <a:rPr lang="zh-CN" altLang="en-US" dirty="0"/>
              <a:t>企业通过云将本增效的详细案例</a:t>
            </a:r>
            <a:r>
              <a:rPr lang="en-US" altLang="zh-CN" dirty="0"/>
              <a:t>1</a:t>
            </a:r>
            <a:endParaRPr lang="zh-CN" altLang="en-US" dirty="0"/>
          </a:p>
        </p:txBody>
      </p:sp>
      <p:sp>
        <p:nvSpPr>
          <p:cNvPr id="3" name="内容占位符 2"/>
          <p:cNvSpPr>
            <a:spLocks noGrp="1"/>
          </p:cNvSpPr>
          <p:nvPr>
            <p:ph idx="1"/>
          </p:nvPr>
        </p:nvSpPr>
        <p:spPr>
          <a:xfrm>
            <a:off x="420455" y="1089498"/>
            <a:ext cx="8295528" cy="5295215"/>
          </a:xfrm>
        </p:spPr>
        <p:txBody>
          <a:bodyPr>
            <a:normAutofit/>
          </a:bodyPr>
          <a:lstStyle/>
          <a:p>
            <a:r>
              <a:rPr lang="zh-CN" altLang="en-US" dirty="0"/>
              <a:t>鑫达钢铁集团有限公司</a:t>
            </a:r>
            <a:r>
              <a:rPr lang="en-US" altLang="zh-CN" dirty="0"/>
              <a:t>——</a:t>
            </a:r>
            <a:r>
              <a:rPr lang="zh-CN" altLang="en-US" dirty="0"/>
              <a:t>供应链协同与制造流程再塑</a:t>
            </a:r>
            <a:endParaRPr lang="en-US" altLang="zh-CN" dirty="0"/>
          </a:p>
          <a:p>
            <a:r>
              <a:rPr lang="zh-CN" altLang="en-US" b="1" dirty="0"/>
              <a:t>应用成效</a:t>
            </a:r>
            <a:r>
              <a:rPr lang="zh-CN" altLang="en-US" dirty="0"/>
              <a:t>：</a:t>
            </a:r>
            <a:endParaRPr lang="en-US" altLang="zh-CN" dirty="0"/>
          </a:p>
          <a:p>
            <a:pPr lvl="1"/>
            <a:r>
              <a:rPr lang="zh-CN" altLang="en-US" dirty="0"/>
              <a:t>（</a:t>
            </a:r>
            <a:r>
              <a:rPr lang="en-US" altLang="zh-CN" dirty="0"/>
              <a:t>1</a:t>
            </a:r>
            <a:r>
              <a:rPr lang="zh-CN" altLang="en-US" dirty="0"/>
              <a:t>）</a:t>
            </a:r>
            <a:r>
              <a:rPr lang="en-US" altLang="zh-CN" dirty="0"/>
              <a:t>IT</a:t>
            </a:r>
            <a:r>
              <a:rPr lang="zh-CN" altLang="en-US" dirty="0"/>
              <a:t>总成本降低</a:t>
            </a:r>
            <a:r>
              <a:rPr lang="en-US" altLang="zh-CN" dirty="0"/>
              <a:t>30%</a:t>
            </a:r>
            <a:r>
              <a:rPr lang="zh-CN" altLang="en-US" dirty="0"/>
              <a:t>以上，减少外部软件授权及存储费用约</a:t>
            </a:r>
            <a:r>
              <a:rPr lang="en-US" altLang="zh-CN" dirty="0"/>
              <a:t>1000</a:t>
            </a:r>
            <a:r>
              <a:rPr lang="zh-CN" altLang="en-US" dirty="0"/>
              <a:t>余万元</a:t>
            </a:r>
            <a:endParaRPr lang="en-US" altLang="zh-CN" dirty="0"/>
          </a:p>
          <a:p>
            <a:pPr lvl="1"/>
            <a:r>
              <a:rPr lang="zh-CN" altLang="en-US" dirty="0"/>
              <a:t>（</a:t>
            </a:r>
            <a:r>
              <a:rPr lang="en-US" altLang="zh-CN" dirty="0"/>
              <a:t>2</a:t>
            </a:r>
            <a:r>
              <a:rPr lang="zh-CN" altLang="en-US" dirty="0"/>
              <a:t>）业务高峰期</a:t>
            </a:r>
            <a:r>
              <a:rPr lang="en-US" altLang="zh-CN" dirty="0"/>
              <a:t>5</a:t>
            </a:r>
            <a:r>
              <a:rPr lang="zh-CN" altLang="en-US" dirty="0"/>
              <a:t>分钟扩展新的服务器、报表生成速度提高</a:t>
            </a:r>
            <a:r>
              <a:rPr lang="en-US" altLang="zh-CN" dirty="0"/>
              <a:t>80%</a:t>
            </a:r>
          </a:p>
          <a:p>
            <a:pPr lvl="1"/>
            <a:r>
              <a:rPr lang="zh-CN" altLang="en-US" dirty="0"/>
              <a:t>（</a:t>
            </a:r>
            <a:r>
              <a:rPr lang="en-US" altLang="zh-CN" dirty="0"/>
              <a:t>3</a:t>
            </a:r>
            <a:r>
              <a:rPr lang="zh-CN" altLang="en-US" dirty="0"/>
              <a:t>）统一研发平台，软件开发、测试、调优总时间节约</a:t>
            </a:r>
            <a:r>
              <a:rPr lang="en-US" altLang="zh-CN" dirty="0"/>
              <a:t>20%</a:t>
            </a:r>
          </a:p>
          <a:p>
            <a:pPr lvl="1"/>
            <a:r>
              <a:rPr lang="zh-CN" altLang="en-US" dirty="0"/>
              <a:t>（</a:t>
            </a:r>
            <a:r>
              <a:rPr lang="en-US" altLang="zh-CN" dirty="0"/>
              <a:t>4</a:t>
            </a:r>
            <a:r>
              <a:rPr lang="zh-CN" altLang="en-US" dirty="0"/>
              <a:t>）专属云物理隔离、稳定可靠，稳定运行半年“零”故障</a:t>
            </a:r>
            <a:endParaRPr lang="en-US" altLang="zh-CN" dirty="0"/>
          </a:p>
          <a:p>
            <a:pPr lvl="1"/>
            <a:r>
              <a:rPr lang="zh-CN" altLang="en-US" dirty="0"/>
              <a:t>（</a:t>
            </a:r>
            <a:r>
              <a:rPr lang="en-US" altLang="zh-CN" dirty="0"/>
              <a:t>5</a:t>
            </a:r>
            <a:r>
              <a:rPr lang="zh-CN" altLang="en-US" dirty="0"/>
              <a:t>）实现产业链上下游的高效对接与协同创新，重塑生产组织方式和创新机制</a:t>
            </a:r>
            <a:endParaRPr lang="en-US" altLang="zh-CN" dirty="0"/>
          </a:p>
          <a:p>
            <a:pPr lvl="1"/>
            <a:r>
              <a:rPr lang="zh-CN" altLang="en-US" dirty="0"/>
              <a:t>（</a:t>
            </a:r>
            <a:r>
              <a:rPr lang="en-US" altLang="zh-CN" dirty="0"/>
              <a:t>6</a:t>
            </a:r>
            <a:r>
              <a:rPr lang="zh-CN" altLang="en-US" dirty="0"/>
              <a:t>）实现数据集中，企业可以存储更多数据，方便数据共享，让沉积的数据产生价值</a:t>
            </a:r>
          </a:p>
        </p:txBody>
      </p:sp>
      <p:sp>
        <p:nvSpPr>
          <p:cNvPr id="4" name="灯片编号占位符 3"/>
          <p:cNvSpPr>
            <a:spLocks noGrp="1"/>
          </p:cNvSpPr>
          <p:nvPr>
            <p:ph type="sldNum" sz="quarter" idx="12"/>
          </p:nvPr>
        </p:nvSpPr>
        <p:spPr/>
        <p:txBody>
          <a:bodyPr/>
          <a:lstStyle/>
          <a:p>
            <a:fld id="{0868E2E4-3A6E-4F12-93E5-90F94E9B2EA0}" type="slidenum">
              <a:rPr lang="zh-CN" altLang="en-US" smtClean="0"/>
              <a:t>51</a:t>
            </a:fld>
            <a:endParaRPr lang="zh-CN" altLang="en-US" dirty="0"/>
          </a:p>
        </p:txBody>
      </p:sp>
      <p:pic>
        <p:nvPicPr>
          <p:cNvPr id="4098" name="Picture 2" descr="https://gxt.hebei.gov.cn/main/comUpload/downloadf?id=31e710d4-a2fd-49df-9171-ee9858d3e111">
            <a:extLst>
              <a:ext uri="{FF2B5EF4-FFF2-40B4-BE49-F238E27FC236}">
                <a16:creationId xmlns:a16="http://schemas.microsoft.com/office/drawing/2014/main" id="{AD553BDC-FE8D-4CB1-AA53-07F4E2C6D2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5407" y="3865555"/>
            <a:ext cx="6603390" cy="2992445"/>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a:extLst>
              <a:ext uri="{FF2B5EF4-FFF2-40B4-BE49-F238E27FC236}">
                <a16:creationId xmlns:a16="http://schemas.microsoft.com/office/drawing/2014/main" id="{8B4322DE-67CC-4B4B-B989-0E584B818BBF}"/>
              </a:ext>
            </a:extLst>
          </p:cNvPr>
          <p:cNvSpPr/>
          <p:nvPr/>
        </p:nvSpPr>
        <p:spPr>
          <a:xfrm>
            <a:off x="861630" y="4382471"/>
            <a:ext cx="408307" cy="1754326"/>
          </a:xfrm>
          <a:prstGeom prst="rect">
            <a:avLst/>
          </a:prstGeom>
        </p:spPr>
        <p:txBody>
          <a:bodyPr wrap="square">
            <a:spAutoFit/>
          </a:bodyPr>
          <a:lstStyle/>
          <a:p>
            <a:r>
              <a:rPr lang="zh-CN" altLang="en-US" dirty="0"/>
              <a:t>组织结构优化</a:t>
            </a:r>
          </a:p>
        </p:txBody>
      </p:sp>
    </p:spTree>
    <p:extLst>
      <p:ext uri="{BB962C8B-B14F-4D97-AF65-F5344CB8AC3E}">
        <p14:creationId xmlns:p14="http://schemas.microsoft.com/office/powerpoint/2010/main" val="71111794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0454" y="287306"/>
            <a:ext cx="8295527" cy="649110"/>
          </a:xfrm>
        </p:spPr>
        <p:txBody>
          <a:bodyPr>
            <a:normAutofit/>
          </a:bodyPr>
          <a:lstStyle/>
          <a:p>
            <a:r>
              <a:rPr lang="zh-CN" altLang="en-US" dirty="0"/>
              <a:t>问题</a:t>
            </a:r>
            <a:r>
              <a:rPr lang="en-US" altLang="zh-CN" dirty="0"/>
              <a:t>2. </a:t>
            </a:r>
            <a:r>
              <a:rPr lang="zh-CN" altLang="en-US" dirty="0"/>
              <a:t>企业通过云将本增效的详细案例</a:t>
            </a:r>
            <a:r>
              <a:rPr lang="en-US" altLang="zh-CN" dirty="0"/>
              <a:t>2</a:t>
            </a:r>
            <a:endParaRPr lang="zh-CN" altLang="en-US" dirty="0"/>
          </a:p>
        </p:txBody>
      </p:sp>
      <p:sp>
        <p:nvSpPr>
          <p:cNvPr id="3" name="内容占位符 2"/>
          <p:cNvSpPr>
            <a:spLocks noGrp="1"/>
          </p:cNvSpPr>
          <p:nvPr>
            <p:ph idx="1"/>
          </p:nvPr>
        </p:nvSpPr>
        <p:spPr>
          <a:xfrm>
            <a:off x="420455" y="1089498"/>
            <a:ext cx="8295528" cy="5295215"/>
          </a:xfrm>
        </p:spPr>
        <p:txBody>
          <a:bodyPr>
            <a:normAutofit/>
          </a:bodyPr>
          <a:lstStyle/>
          <a:p>
            <a:r>
              <a:rPr lang="zh-CN" altLang="en-US" dirty="0"/>
              <a:t>唐山梦牌瓷业有限公司</a:t>
            </a:r>
            <a:r>
              <a:rPr lang="en-US" altLang="zh-CN" dirty="0"/>
              <a:t>——</a:t>
            </a:r>
            <a:r>
              <a:rPr lang="zh-CN" altLang="en-US" dirty="0"/>
              <a:t>企业业务应用私有云平台</a:t>
            </a:r>
            <a:endParaRPr lang="en-US" altLang="zh-CN" dirty="0"/>
          </a:p>
          <a:p>
            <a:r>
              <a:rPr lang="zh-CN" altLang="en-US" b="1" dirty="0"/>
              <a:t>目标</a:t>
            </a:r>
            <a:r>
              <a:rPr lang="zh-CN" altLang="en-US" dirty="0"/>
              <a:t>：建立以</a:t>
            </a:r>
            <a:r>
              <a:rPr lang="en-US" altLang="zh-CN" dirty="0"/>
              <a:t>ERP</a:t>
            </a:r>
            <a:r>
              <a:rPr lang="zh-CN" altLang="en-US" dirty="0"/>
              <a:t>为基础的企业工业互联网平台，建立私有云，集成各个系统的数据，重点提升生产、运营业务的信息化水平</a:t>
            </a:r>
            <a:endParaRPr lang="en-US" altLang="zh-CN" dirty="0"/>
          </a:p>
          <a:p>
            <a:r>
              <a:rPr lang="zh-CN" altLang="en-US" b="1" dirty="0"/>
              <a:t>成本</a:t>
            </a:r>
            <a:r>
              <a:rPr lang="zh-CN" altLang="en-US" dirty="0"/>
              <a:t>：投入</a:t>
            </a:r>
            <a:r>
              <a:rPr lang="en-US" altLang="zh-CN" dirty="0"/>
              <a:t>200</a:t>
            </a:r>
            <a:r>
              <a:rPr lang="zh-CN" altLang="en-US" dirty="0"/>
              <a:t>万元，建设位于梦牌总部的中心机房的私有云项目</a:t>
            </a:r>
            <a:endParaRPr lang="en-US" altLang="zh-CN" dirty="0"/>
          </a:p>
          <a:p>
            <a:r>
              <a:rPr lang="zh-CN" altLang="en-US" b="1" dirty="0"/>
              <a:t>成果</a:t>
            </a:r>
            <a:r>
              <a:rPr lang="zh-CN" altLang="en-US" dirty="0"/>
              <a:t>：构建以</a:t>
            </a:r>
            <a:r>
              <a:rPr lang="en-US" altLang="zh-CN" dirty="0"/>
              <a:t>SAP</a:t>
            </a:r>
            <a:r>
              <a:rPr lang="zh-CN" altLang="en-US" dirty="0"/>
              <a:t>私有云平台为核心的集中管理平台，集成工厂生产执行</a:t>
            </a:r>
            <a:r>
              <a:rPr lang="en-US" altLang="zh-CN" dirty="0"/>
              <a:t>MES</a:t>
            </a:r>
            <a:r>
              <a:rPr lang="zh-CN" altLang="en-US" dirty="0"/>
              <a:t>系统、</a:t>
            </a:r>
            <a:r>
              <a:rPr lang="en-US" altLang="zh-CN" dirty="0"/>
              <a:t>WMS</a:t>
            </a:r>
            <a:r>
              <a:rPr lang="zh-CN" altLang="en-US" dirty="0"/>
              <a:t>智能仓储系统、</a:t>
            </a:r>
            <a:r>
              <a:rPr lang="en-US" altLang="zh-CN" dirty="0"/>
              <a:t>OA</a:t>
            </a:r>
            <a:r>
              <a:rPr lang="zh-CN" altLang="en-US" dirty="0"/>
              <a:t>系统等等，从办公自动化、经营管理层面的人、机、料、法、环、安全等信息系统管控到工业生产自控系统，全面促进“管理制度化、制度表单化、表单电子化、作业自动化”，极大提升企业管理水平，夯实了公司的精细化管理</a:t>
            </a:r>
            <a:endParaRPr lang="en-US" altLang="zh-CN" dirty="0"/>
          </a:p>
          <a:p>
            <a:r>
              <a:rPr lang="zh-CN" altLang="en-US" b="1" dirty="0"/>
              <a:t>效益</a:t>
            </a:r>
            <a:r>
              <a:rPr lang="zh-CN" altLang="en-US" dirty="0"/>
              <a:t>：</a:t>
            </a:r>
            <a:endParaRPr lang="en-US" altLang="zh-CN" dirty="0"/>
          </a:p>
          <a:p>
            <a:pPr lvl="1"/>
            <a:r>
              <a:rPr lang="zh-CN" altLang="en-US" dirty="0"/>
              <a:t>（</a:t>
            </a:r>
            <a:r>
              <a:rPr lang="en-US" altLang="zh-CN" dirty="0"/>
              <a:t>1</a:t>
            </a:r>
            <a:r>
              <a:rPr lang="zh-CN" altLang="en-US" dirty="0"/>
              <a:t>）企业管理数据存放在企业内部，并异地备份至华为公有云，防止数据丢失和数据泄露的安全隐患</a:t>
            </a:r>
            <a:endParaRPr lang="en-US" altLang="zh-CN" dirty="0"/>
          </a:p>
          <a:p>
            <a:pPr lvl="1"/>
            <a:r>
              <a:rPr lang="zh-CN" altLang="en-US" dirty="0"/>
              <a:t>（</a:t>
            </a:r>
            <a:r>
              <a:rPr lang="en-US" altLang="zh-CN" dirty="0"/>
              <a:t>2</a:t>
            </a:r>
            <a:r>
              <a:rPr lang="zh-CN" altLang="en-US" dirty="0"/>
              <a:t>）生产成本基数降低</a:t>
            </a:r>
            <a:r>
              <a:rPr lang="en-US" altLang="zh-CN" dirty="0"/>
              <a:t>132</a:t>
            </a:r>
            <a:r>
              <a:rPr lang="zh-CN" altLang="en-US" dirty="0"/>
              <a:t>元</a:t>
            </a:r>
            <a:r>
              <a:rPr lang="en-US" altLang="zh-CN" dirty="0"/>
              <a:t>/</a:t>
            </a:r>
            <a:r>
              <a:rPr lang="zh-CN" altLang="en-US" dirty="0"/>
              <a:t>吨，年可增加纯利润约</a:t>
            </a:r>
            <a:r>
              <a:rPr lang="en-US" altLang="zh-CN" dirty="0"/>
              <a:t>1000</a:t>
            </a:r>
            <a:r>
              <a:rPr lang="zh-CN" altLang="en-US" dirty="0"/>
              <a:t>万元</a:t>
            </a:r>
            <a:endParaRPr lang="en-US" altLang="zh-CN" dirty="0"/>
          </a:p>
          <a:p>
            <a:pPr lvl="1"/>
            <a:r>
              <a:rPr lang="zh-CN" altLang="en-US" dirty="0"/>
              <a:t>（</a:t>
            </a:r>
            <a:r>
              <a:rPr lang="en-US" altLang="zh-CN" dirty="0"/>
              <a:t>3</a:t>
            </a:r>
            <a:r>
              <a:rPr lang="zh-CN" altLang="en-US" dirty="0"/>
              <a:t>）降低用工成本约</a:t>
            </a:r>
            <a:r>
              <a:rPr lang="en-US" altLang="zh-CN" dirty="0"/>
              <a:t>300</a:t>
            </a:r>
            <a:r>
              <a:rPr lang="zh-CN" altLang="en-US" dirty="0"/>
              <a:t>万</a:t>
            </a:r>
            <a:r>
              <a:rPr lang="en-US" altLang="zh-CN" dirty="0"/>
              <a:t>/</a:t>
            </a:r>
            <a:r>
              <a:rPr lang="zh-CN" altLang="en-US" dirty="0"/>
              <a:t>年</a:t>
            </a:r>
            <a:endParaRPr lang="en-US" altLang="zh-CN" dirty="0"/>
          </a:p>
          <a:p>
            <a:pPr lvl="1"/>
            <a:r>
              <a:rPr lang="zh-CN" altLang="en-US" dirty="0"/>
              <a:t>（</a:t>
            </a:r>
            <a:r>
              <a:rPr lang="en-US" altLang="zh-CN" dirty="0"/>
              <a:t>4</a:t>
            </a:r>
            <a:r>
              <a:rPr lang="zh-CN" altLang="en-US" dirty="0"/>
              <a:t>）依据平台对对原有</a:t>
            </a:r>
            <a:r>
              <a:rPr lang="en-US" altLang="zh-CN" dirty="0"/>
              <a:t>41</a:t>
            </a:r>
            <a:r>
              <a:rPr lang="zh-CN" altLang="en-US" dirty="0"/>
              <a:t>个流程进行了优化；总体上促进了生产、销售管理优化，增进了客户的信心，增强了企业竞争力，</a:t>
            </a:r>
            <a:r>
              <a:rPr lang="en-US" altLang="zh-CN" dirty="0"/>
              <a:t>2020</a:t>
            </a:r>
            <a:r>
              <a:rPr lang="zh-CN" altLang="en-US" dirty="0"/>
              <a:t>年</a:t>
            </a:r>
            <a:r>
              <a:rPr lang="en-US" altLang="zh-CN" dirty="0"/>
              <a:t>1-12</a:t>
            </a:r>
            <a:r>
              <a:rPr lang="zh-CN" altLang="en-US" dirty="0"/>
              <a:t>月份，业务额比去年同期增长了</a:t>
            </a:r>
            <a:r>
              <a:rPr lang="en-US" altLang="zh-CN" dirty="0"/>
              <a:t>12%</a:t>
            </a:r>
            <a:endParaRPr lang="zh-CN" altLang="en-US" dirty="0"/>
          </a:p>
        </p:txBody>
      </p:sp>
      <p:sp>
        <p:nvSpPr>
          <p:cNvPr id="4" name="灯片编号占位符 3"/>
          <p:cNvSpPr>
            <a:spLocks noGrp="1"/>
          </p:cNvSpPr>
          <p:nvPr>
            <p:ph type="sldNum" sz="quarter" idx="12"/>
          </p:nvPr>
        </p:nvSpPr>
        <p:spPr/>
        <p:txBody>
          <a:bodyPr/>
          <a:lstStyle/>
          <a:p>
            <a:fld id="{0868E2E4-3A6E-4F12-93E5-90F94E9B2EA0}" type="slidenum">
              <a:rPr lang="zh-CN" altLang="en-US" smtClean="0"/>
              <a:t>52</a:t>
            </a:fld>
            <a:endParaRPr lang="zh-CN" altLang="en-US" dirty="0"/>
          </a:p>
        </p:txBody>
      </p:sp>
    </p:spTree>
    <p:extLst>
      <p:ext uri="{BB962C8B-B14F-4D97-AF65-F5344CB8AC3E}">
        <p14:creationId xmlns:p14="http://schemas.microsoft.com/office/powerpoint/2010/main" val="150413357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804755" y="1162050"/>
            <a:ext cx="1059095" cy="1947894"/>
          </a:xfrm>
          <a:solidFill>
            <a:srgbClr val="6F0E6F"/>
          </a:solidFill>
        </p:spPr>
        <p:txBody>
          <a:bodyPr>
            <a:normAutofit/>
          </a:bodyPr>
          <a:lstStyle/>
          <a:p>
            <a:r>
              <a:rPr lang="zh-CN" altLang="en-US" sz="3200" dirty="0">
                <a:solidFill>
                  <a:schemeClr val="bg1"/>
                </a:solidFill>
              </a:rPr>
              <a:t>问</a:t>
            </a:r>
            <a:br>
              <a:rPr lang="en-US" altLang="zh-CN" sz="3200" dirty="0">
                <a:solidFill>
                  <a:schemeClr val="bg1"/>
                </a:solidFill>
              </a:rPr>
            </a:br>
            <a:r>
              <a:rPr lang="zh-CN" altLang="en-US" sz="3200" dirty="0">
                <a:solidFill>
                  <a:schemeClr val="bg1"/>
                </a:solidFill>
              </a:rPr>
              <a:t>题</a:t>
            </a:r>
          </a:p>
        </p:txBody>
      </p:sp>
      <p:sp>
        <p:nvSpPr>
          <p:cNvPr id="3" name="内容占位符 2"/>
          <p:cNvSpPr>
            <a:spLocks noGrp="1"/>
          </p:cNvSpPr>
          <p:nvPr>
            <p:ph idx="1"/>
          </p:nvPr>
        </p:nvSpPr>
        <p:spPr>
          <a:xfrm>
            <a:off x="4222750" y="1308100"/>
            <a:ext cx="3907748" cy="3653006"/>
          </a:xfrm>
        </p:spPr>
        <p:txBody>
          <a:bodyPr/>
          <a:lstStyle/>
          <a:p>
            <a:r>
              <a:rPr lang="zh-CN" altLang="en-US" dirty="0"/>
              <a:t>云计算现在发展到什么阶段了呢？如何度量其发展是否成熟？</a:t>
            </a:r>
            <a:endParaRPr lang="en-US" altLang="zh-CN" dirty="0"/>
          </a:p>
          <a:p>
            <a:endParaRPr lang="en-US" altLang="zh-CN" dirty="0"/>
          </a:p>
          <a:p>
            <a:r>
              <a:rPr lang="zh-CN" altLang="en-US" dirty="0"/>
              <a:t>很多论断是没有证据的，比如，云计算能够带来资源的节约、成本的降低，如何证明呢？</a:t>
            </a:r>
            <a:endParaRPr lang="en-US" altLang="zh-CN" dirty="0"/>
          </a:p>
          <a:p>
            <a:endParaRPr lang="en-US" altLang="zh-CN" dirty="0"/>
          </a:p>
          <a:p>
            <a:r>
              <a:rPr lang="zh-CN" altLang="en-US" dirty="0"/>
              <a:t>云计算与其它技术有什么关系，例如大数据、人工智能、互联网</a:t>
            </a:r>
            <a:r>
              <a:rPr lang="en-US" altLang="zh-CN" dirty="0"/>
              <a:t>+</a:t>
            </a:r>
            <a:r>
              <a:rPr lang="zh-CN" altLang="en-US" dirty="0"/>
              <a:t>等？</a:t>
            </a:r>
            <a:endParaRPr lang="en-US" altLang="zh-CN" dirty="0"/>
          </a:p>
          <a:p>
            <a:endParaRPr lang="zh-CN" altLang="en-US" dirty="0"/>
          </a:p>
        </p:txBody>
      </p:sp>
      <p:sp>
        <p:nvSpPr>
          <p:cNvPr id="4" name="标题 1"/>
          <p:cNvSpPr txBox="1">
            <a:spLocks/>
          </p:cNvSpPr>
          <p:nvPr/>
        </p:nvSpPr>
        <p:spPr>
          <a:xfrm>
            <a:off x="4222750" y="1162050"/>
            <a:ext cx="3907748" cy="146050"/>
          </a:xfrm>
          <a:prstGeom prst="rect">
            <a:avLst/>
          </a:prstGeom>
          <a:solidFill>
            <a:srgbClr val="6F0E6F"/>
          </a:solidFill>
        </p:spPr>
        <p:txBody>
          <a:bodyPr vert="horz" lIns="91440" tIns="45720" rIns="91440" bIns="45720" rtlCol="0" anchor="ctr">
            <a:normAutofit fontScale="25000" lnSpcReduction="20000"/>
          </a:bodyPr>
          <a:lstStyle>
            <a:lvl1pPr algn="ctr" defTabSz="685800" rtl="0" eaLnBrk="1" latinLnBrk="0" hangingPunct="1">
              <a:lnSpc>
                <a:spcPct val="90000"/>
              </a:lnSpc>
              <a:spcBef>
                <a:spcPct val="0"/>
              </a:spcBef>
              <a:buNone/>
              <a:defRPr sz="2700" b="1" kern="1200">
                <a:solidFill>
                  <a:srgbClr val="6F0E6F"/>
                </a:solidFill>
                <a:latin typeface="微软雅黑" panose="020B0503020204020204" pitchFamily="34" charset="-122"/>
                <a:ea typeface="微软雅黑" panose="020B0503020204020204" pitchFamily="34" charset="-122"/>
                <a:cs typeface="+mj-cs"/>
              </a:defRPr>
            </a:lvl1pPr>
          </a:lstStyle>
          <a:p>
            <a:endParaRPr lang="zh-CN" altLang="en-US" sz="3200" dirty="0">
              <a:solidFill>
                <a:schemeClr val="bg1"/>
              </a:solidFill>
            </a:endParaRPr>
          </a:p>
        </p:txBody>
      </p:sp>
      <p:sp>
        <p:nvSpPr>
          <p:cNvPr id="5" name="灯片编号占位符 4"/>
          <p:cNvSpPr>
            <a:spLocks noGrp="1"/>
          </p:cNvSpPr>
          <p:nvPr>
            <p:ph type="sldNum" sz="quarter" idx="12"/>
          </p:nvPr>
        </p:nvSpPr>
        <p:spPr/>
        <p:txBody>
          <a:bodyPr/>
          <a:lstStyle/>
          <a:p>
            <a:fld id="{02AE1E35-F495-4665-8CB0-CDD28443F6EA}" type="slidenum">
              <a:rPr lang="zh-CN" altLang="en-US" smtClean="0"/>
              <a:t>53</a:t>
            </a:fld>
            <a:endParaRPr lang="zh-CN" altLang="en-US"/>
          </a:p>
        </p:txBody>
      </p:sp>
    </p:spTree>
    <p:extLst>
      <p:ext uri="{BB962C8B-B14F-4D97-AF65-F5344CB8AC3E}">
        <p14:creationId xmlns:p14="http://schemas.microsoft.com/office/powerpoint/2010/main" val="310140056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0455" y="287306"/>
            <a:ext cx="8301514" cy="649110"/>
          </a:xfrm>
        </p:spPr>
        <p:txBody>
          <a:bodyPr/>
          <a:lstStyle/>
          <a:p>
            <a:r>
              <a:rPr lang="zh-CN" altLang="en-US" dirty="0"/>
              <a:t>问题</a:t>
            </a:r>
            <a:r>
              <a:rPr lang="en-US" altLang="zh-CN" dirty="0"/>
              <a:t>3. </a:t>
            </a:r>
            <a:r>
              <a:rPr lang="zh-CN" altLang="en-US" dirty="0"/>
              <a:t>什么是大数据？</a:t>
            </a:r>
          </a:p>
        </p:txBody>
      </p:sp>
      <p:sp>
        <p:nvSpPr>
          <p:cNvPr id="3" name="内容占位符 2"/>
          <p:cNvSpPr>
            <a:spLocks noGrp="1"/>
          </p:cNvSpPr>
          <p:nvPr>
            <p:ph idx="1"/>
          </p:nvPr>
        </p:nvSpPr>
        <p:spPr/>
        <p:txBody>
          <a:bodyPr/>
          <a:lstStyle/>
          <a:p>
            <a:r>
              <a:rPr lang="zh-CN" altLang="en-US" dirty="0"/>
              <a:t>数据的重要性</a:t>
            </a:r>
          </a:p>
        </p:txBody>
      </p:sp>
      <p:sp>
        <p:nvSpPr>
          <p:cNvPr id="4" name="灯片编号占位符 3"/>
          <p:cNvSpPr>
            <a:spLocks noGrp="1"/>
          </p:cNvSpPr>
          <p:nvPr>
            <p:ph type="sldNum" sz="quarter" idx="12"/>
          </p:nvPr>
        </p:nvSpPr>
        <p:spPr/>
        <p:txBody>
          <a:bodyPr/>
          <a:lstStyle/>
          <a:p>
            <a:fld id="{60B2550D-72F3-4A8E-829C-1304F08F0036}" type="slidenum">
              <a:rPr lang="zh-CN" altLang="en-US" smtClean="0"/>
              <a:t>54</a:t>
            </a:fld>
            <a:endParaRPr lang="zh-CN" altLang="en-US"/>
          </a:p>
        </p:txBody>
      </p:sp>
      <p:pic>
        <p:nvPicPr>
          <p:cNvPr id="5" name="图片 4">
            <a:extLst>
              <a:ext uri="{FF2B5EF4-FFF2-40B4-BE49-F238E27FC236}">
                <a16:creationId xmlns:a16="http://schemas.microsoft.com/office/drawing/2014/main" id="{321A2F64-4C35-43D7-8490-B8FDAAD7D580}"/>
              </a:ext>
            </a:extLst>
          </p:cNvPr>
          <p:cNvPicPr>
            <a:picLocks noChangeAspect="1"/>
          </p:cNvPicPr>
          <p:nvPr/>
        </p:nvPicPr>
        <p:blipFill>
          <a:blip r:embed="rId2"/>
          <a:stretch>
            <a:fillRect/>
          </a:stretch>
        </p:blipFill>
        <p:spPr>
          <a:xfrm>
            <a:off x="771847" y="1990159"/>
            <a:ext cx="7598731" cy="3865892"/>
          </a:xfrm>
          <a:prstGeom prst="rect">
            <a:avLst/>
          </a:prstGeom>
        </p:spPr>
      </p:pic>
    </p:spTree>
    <p:extLst>
      <p:ext uri="{BB962C8B-B14F-4D97-AF65-F5344CB8AC3E}">
        <p14:creationId xmlns:p14="http://schemas.microsoft.com/office/powerpoint/2010/main" val="33644276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0455" y="287306"/>
            <a:ext cx="8301514" cy="649110"/>
          </a:xfrm>
        </p:spPr>
        <p:txBody>
          <a:bodyPr/>
          <a:lstStyle/>
          <a:p>
            <a:r>
              <a:rPr lang="zh-CN" altLang="en-US" dirty="0"/>
              <a:t>问题</a:t>
            </a:r>
            <a:r>
              <a:rPr lang="en-US" altLang="zh-CN" dirty="0"/>
              <a:t>3. </a:t>
            </a:r>
            <a:r>
              <a:rPr lang="zh-CN" altLang="en-US" dirty="0"/>
              <a:t>什么是大数据？</a:t>
            </a:r>
          </a:p>
        </p:txBody>
      </p:sp>
      <p:sp>
        <p:nvSpPr>
          <p:cNvPr id="3" name="内容占位符 2"/>
          <p:cNvSpPr>
            <a:spLocks noGrp="1"/>
          </p:cNvSpPr>
          <p:nvPr>
            <p:ph idx="1"/>
          </p:nvPr>
        </p:nvSpPr>
        <p:spPr/>
        <p:txBody>
          <a:bodyPr/>
          <a:lstStyle/>
          <a:p>
            <a:r>
              <a:rPr lang="zh-CN" altLang="en-US" dirty="0"/>
              <a:t>海量数据或巨量数据，其规模巨大到无法通过目前主流的计算机系统在合理时间内获取、存储、管理、处理并提炼以帮助使用者决策。</a:t>
            </a:r>
            <a:endParaRPr lang="en-US" altLang="zh-CN" dirty="0"/>
          </a:p>
          <a:p>
            <a:pPr marL="0" indent="0" algn="r">
              <a:buNone/>
            </a:pPr>
            <a:r>
              <a:rPr lang="en-US" altLang="zh-CN" dirty="0"/>
              <a:t>——</a:t>
            </a:r>
            <a:r>
              <a:rPr lang="zh-CN" altLang="en-US" dirty="0"/>
              <a:t>刘鹏，</a:t>
            </a:r>
            <a:r>
              <a:rPr lang="en-US" altLang="zh-CN" dirty="0"/>
              <a:t>《</a:t>
            </a:r>
            <a:r>
              <a:rPr lang="zh-CN" altLang="en-US" dirty="0"/>
              <a:t>云计算</a:t>
            </a:r>
            <a:r>
              <a:rPr lang="en-US" altLang="zh-CN" dirty="0"/>
              <a:t>》</a:t>
            </a:r>
            <a:r>
              <a:rPr lang="zh-CN" altLang="en-US" dirty="0"/>
              <a:t>第三版</a:t>
            </a:r>
          </a:p>
          <a:p>
            <a:r>
              <a:rPr lang="zh-CN" altLang="en-US" dirty="0"/>
              <a:t>为什么会产生大数据？</a:t>
            </a:r>
            <a:endParaRPr lang="en-US" altLang="zh-CN" dirty="0"/>
          </a:p>
          <a:p>
            <a:pPr lvl="1"/>
            <a:r>
              <a:rPr lang="zh-CN" altLang="en-US" dirty="0"/>
              <a:t>人类活动越来越依赖数据，也产生越来越多的数据</a:t>
            </a:r>
            <a:endParaRPr lang="en-US" altLang="zh-CN" dirty="0"/>
          </a:p>
          <a:p>
            <a:pPr lvl="1"/>
            <a:r>
              <a:rPr lang="zh-CN" altLang="en-US" dirty="0"/>
              <a:t>数据收集能力增强、数据存储能力增强、数据应用能力增强</a:t>
            </a:r>
            <a:endParaRPr lang="en-US" altLang="zh-CN" dirty="0"/>
          </a:p>
          <a:p>
            <a:r>
              <a:rPr lang="en-US" altLang="zh-CN" dirty="0"/>
              <a:t>3V</a:t>
            </a:r>
            <a:r>
              <a:rPr lang="zh-CN" altLang="en-US" dirty="0"/>
              <a:t>：</a:t>
            </a:r>
            <a:r>
              <a:rPr lang="en-US" altLang="zh-CN" dirty="0"/>
              <a:t> Volume(</a:t>
            </a:r>
            <a:r>
              <a:rPr lang="zh-CN" altLang="en-US" dirty="0"/>
              <a:t>量大</a:t>
            </a:r>
            <a:r>
              <a:rPr lang="en-US" altLang="zh-CN" dirty="0"/>
              <a:t>), Variety(</a:t>
            </a:r>
            <a:r>
              <a:rPr lang="zh-CN" altLang="en-US" dirty="0"/>
              <a:t>多样</a:t>
            </a:r>
            <a:r>
              <a:rPr lang="en-US" altLang="zh-CN" dirty="0"/>
              <a:t>), Velocity(</a:t>
            </a:r>
            <a:r>
              <a:rPr lang="zh-CN" altLang="en-US" dirty="0"/>
              <a:t>快速</a:t>
            </a:r>
            <a:r>
              <a:rPr lang="en-US" altLang="zh-CN" dirty="0"/>
              <a:t>), </a:t>
            </a:r>
          </a:p>
          <a:p>
            <a:r>
              <a:rPr lang="en-US" altLang="zh-CN" dirty="0"/>
              <a:t>4V+1C</a:t>
            </a:r>
            <a:r>
              <a:rPr lang="zh-CN" altLang="en-US" dirty="0"/>
              <a:t>：</a:t>
            </a:r>
            <a:r>
              <a:rPr lang="en-US" altLang="zh-CN" dirty="0"/>
              <a:t>Value(</a:t>
            </a:r>
            <a:r>
              <a:rPr lang="zh-CN" altLang="en-US" dirty="0"/>
              <a:t>低价值密度</a:t>
            </a:r>
            <a:r>
              <a:rPr lang="en-US" altLang="zh-CN" dirty="0"/>
              <a:t>), Complexity(</a:t>
            </a:r>
            <a:r>
              <a:rPr lang="zh-CN" altLang="en-US" dirty="0"/>
              <a:t>复杂：处理和分析难度大</a:t>
            </a:r>
            <a:r>
              <a:rPr lang="en-US" altLang="zh-CN" dirty="0"/>
              <a:t>)</a:t>
            </a:r>
          </a:p>
          <a:p>
            <a:pPr marL="0" indent="0">
              <a:buNone/>
            </a:pPr>
            <a:endParaRPr lang="zh-CN" altLang="en-US" dirty="0"/>
          </a:p>
        </p:txBody>
      </p:sp>
      <p:sp>
        <p:nvSpPr>
          <p:cNvPr id="4" name="灯片编号占位符 3"/>
          <p:cNvSpPr>
            <a:spLocks noGrp="1"/>
          </p:cNvSpPr>
          <p:nvPr>
            <p:ph type="sldNum" sz="quarter" idx="12"/>
          </p:nvPr>
        </p:nvSpPr>
        <p:spPr/>
        <p:txBody>
          <a:bodyPr/>
          <a:lstStyle/>
          <a:p>
            <a:fld id="{60B2550D-72F3-4A8E-829C-1304F08F0036}" type="slidenum">
              <a:rPr lang="zh-CN" altLang="en-US" smtClean="0"/>
              <a:t>55</a:t>
            </a:fld>
            <a:endParaRPr lang="zh-CN" altLang="en-US"/>
          </a:p>
        </p:txBody>
      </p:sp>
      <p:pic>
        <p:nvPicPr>
          <p:cNvPr id="6146" name="Picture 2" descr="https://www.biaodianfu.com/wp-content/uploads/2021/03/big-data-5v.png">
            <a:extLst>
              <a:ext uri="{FF2B5EF4-FFF2-40B4-BE49-F238E27FC236}">
                <a16:creationId xmlns:a16="http://schemas.microsoft.com/office/drawing/2014/main" id="{F4825155-A97A-421B-9129-10E7C75D27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11832" y="3995127"/>
            <a:ext cx="4320336" cy="28628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994064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问题</a:t>
            </a:r>
            <a:r>
              <a:rPr lang="en-US" altLang="zh-CN" dirty="0"/>
              <a:t>3.</a:t>
            </a:r>
            <a:r>
              <a:rPr lang="zh-CN" altLang="en-US" dirty="0"/>
              <a:t>什么是物联网、互联网</a:t>
            </a:r>
            <a:r>
              <a:rPr lang="en-US" altLang="zh-CN" dirty="0"/>
              <a:t>+</a:t>
            </a:r>
            <a:r>
              <a:rPr lang="zh-CN" altLang="en-US" dirty="0"/>
              <a:t>、人工智能？</a:t>
            </a:r>
          </a:p>
        </p:txBody>
      </p:sp>
      <p:sp>
        <p:nvSpPr>
          <p:cNvPr id="3" name="内容占位符 2"/>
          <p:cNvSpPr>
            <a:spLocks noGrp="1"/>
          </p:cNvSpPr>
          <p:nvPr>
            <p:ph idx="1"/>
          </p:nvPr>
        </p:nvSpPr>
        <p:spPr>
          <a:xfrm>
            <a:off x="420455" y="1188138"/>
            <a:ext cx="8285799" cy="5183188"/>
          </a:xfrm>
        </p:spPr>
        <p:txBody>
          <a:bodyPr>
            <a:normAutofit/>
          </a:bodyPr>
          <a:lstStyle/>
          <a:p>
            <a:r>
              <a:rPr lang="zh-CN" altLang="en-US" dirty="0"/>
              <a:t>人工智能</a:t>
            </a:r>
            <a:endParaRPr lang="en-US" altLang="zh-CN" dirty="0"/>
          </a:p>
          <a:p>
            <a:pPr lvl="1"/>
            <a:r>
              <a:rPr lang="zh-CN" altLang="en-US" dirty="0"/>
              <a:t>人工智能</a:t>
            </a:r>
            <a:r>
              <a:rPr lang="en-US" altLang="zh-CN" dirty="0"/>
              <a:t>(Artificial Intelligence)</a:t>
            </a:r>
            <a:r>
              <a:rPr lang="zh-CN" altLang="en-US" dirty="0"/>
              <a:t>，是一个以计算机科学（</a:t>
            </a:r>
            <a:r>
              <a:rPr lang="en-US" altLang="zh-CN" dirty="0"/>
              <a:t>Computer Science</a:t>
            </a:r>
            <a:r>
              <a:rPr lang="zh-CN" altLang="en-US" dirty="0"/>
              <a:t>）为基础，由计算机、心理学、哲学等多学科交叉融合的交叉学科、新兴学科，研究、开发用于模拟、延伸和扩展人的智能的理论、方法、技术及应用系统的一门新的技术科学，企图了解智能的实质，并生产出一种新的能以人类智能相似的方式做出反应的智能机器，该领域的研究包括机器人、语言识别、图像识别、自然语言处理和专家系统等。</a:t>
            </a:r>
            <a:endParaRPr lang="en-US" altLang="zh-CN" dirty="0"/>
          </a:p>
          <a:p>
            <a:r>
              <a:rPr lang="zh-CN" altLang="en-US" dirty="0"/>
              <a:t>物联网</a:t>
            </a:r>
            <a:endParaRPr lang="en-US" altLang="zh-CN" dirty="0"/>
          </a:p>
          <a:p>
            <a:pPr lvl="1"/>
            <a:r>
              <a:rPr lang="zh-CN" altLang="en-US" dirty="0"/>
              <a:t>起源于传媒领域，是信息科技产业的第三次革命。物联网是指通过信息传感设备，按约定的协议，将任何物体与网络相连接，物体通过信息传播媒介进行信息交换和通信，以实现智能化识别、定位、跟踪、监管等功能。</a:t>
            </a:r>
          </a:p>
          <a:p>
            <a:pPr lvl="1"/>
            <a:r>
              <a:rPr lang="zh-CN" altLang="en-US" dirty="0"/>
              <a:t>在物联网应用中有三项关键，分别是</a:t>
            </a:r>
            <a:r>
              <a:rPr lang="zh-CN" altLang="en-US" dirty="0">
                <a:solidFill>
                  <a:srgbClr val="FF0000"/>
                </a:solidFill>
              </a:rPr>
              <a:t>感知层、网络传输层</a:t>
            </a:r>
            <a:r>
              <a:rPr lang="zh-CN" altLang="en-US" dirty="0"/>
              <a:t>和应用层。</a:t>
            </a:r>
            <a:endParaRPr lang="en-US" altLang="zh-CN" dirty="0"/>
          </a:p>
          <a:p>
            <a:r>
              <a:rPr lang="zh-CN" altLang="en-US" dirty="0"/>
              <a:t>互联网</a:t>
            </a:r>
            <a:r>
              <a:rPr lang="en-US" altLang="zh-CN" dirty="0"/>
              <a:t>+</a:t>
            </a:r>
          </a:p>
          <a:p>
            <a:pPr lvl="1"/>
            <a:r>
              <a:rPr lang="zh-CN" altLang="en-US" dirty="0"/>
              <a:t>“互联网</a:t>
            </a:r>
            <a:r>
              <a:rPr lang="en-US" altLang="zh-CN" dirty="0"/>
              <a:t>+”</a:t>
            </a:r>
            <a:r>
              <a:rPr lang="zh-CN" altLang="en-US" dirty="0"/>
              <a:t>简单的说就是“互联网</a:t>
            </a:r>
            <a:r>
              <a:rPr lang="en-US" altLang="zh-CN" dirty="0"/>
              <a:t>+</a:t>
            </a:r>
            <a:r>
              <a:rPr lang="zh-CN" altLang="en-US" dirty="0"/>
              <a:t>传统行业”，随着科学技术的发展，利用信息和互联网平台，使得互联网与传统行业进行融合，利用互联网具备的优势特点，创造新的发展机会。“互联网</a:t>
            </a:r>
            <a:r>
              <a:rPr lang="en-US" altLang="zh-CN" dirty="0"/>
              <a:t>+”</a:t>
            </a:r>
            <a:r>
              <a:rPr lang="zh-CN" altLang="en-US" dirty="0"/>
              <a:t>通过其自身的优势，对传统行业进行优化升级转型，使得传统行业能够适应当下的新发展，从而最终推动社会不断地向前发展。</a:t>
            </a:r>
          </a:p>
        </p:txBody>
      </p:sp>
      <p:sp>
        <p:nvSpPr>
          <p:cNvPr id="9" name="灯片编号占位符 8"/>
          <p:cNvSpPr>
            <a:spLocks noGrp="1"/>
          </p:cNvSpPr>
          <p:nvPr>
            <p:ph type="sldNum" sz="quarter" idx="12"/>
          </p:nvPr>
        </p:nvSpPr>
        <p:spPr/>
        <p:txBody>
          <a:bodyPr/>
          <a:lstStyle/>
          <a:p>
            <a:fld id="{60B2550D-72F3-4A8E-829C-1304F08F0036}" type="slidenum">
              <a:rPr lang="zh-CN" altLang="en-US" smtClean="0"/>
              <a:t>56</a:t>
            </a:fld>
            <a:endParaRPr lang="zh-CN" altLang="en-US"/>
          </a:p>
        </p:txBody>
      </p:sp>
      <p:sp>
        <p:nvSpPr>
          <p:cNvPr id="11" name="文本框 10">
            <a:extLst>
              <a:ext uri="{FF2B5EF4-FFF2-40B4-BE49-F238E27FC236}">
                <a16:creationId xmlns:a16="http://schemas.microsoft.com/office/drawing/2014/main" id="{E2148031-16DD-4278-AFE4-9B52D4FA9D5D}"/>
              </a:ext>
            </a:extLst>
          </p:cNvPr>
          <p:cNvSpPr txBox="1"/>
          <p:nvPr/>
        </p:nvSpPr>
        <p:spPr>
          <a:xfrm>
            <a:off x="7266562" y="2658816"/>
            <a:ext cx="1114408" cy="369332"/>
          </a:xfrm>
          <a:prstGeom prst="rect">
            <a:avLst/>
          </a:prstGeom>
          <a:noFill/>
        </p:spPr>
        <p:txBody>
          <a:bodyPr wrap="none" rtlCol="0">
            <a:spAutoFit/>
          </a:bodyPr>
          <a:lstStyle/>
          <a:p>
            <a:r>
              <a:rPr lang="zh-CN" altLang="en-US" b="1" dirty="0">
                <a:solidFill>
                  <a:srgbClr val="FF0000"/>
                </a:solidFill>
              </a:rPr>
              <a:t>知识算法</a:t>
            </a:r>
          </a:p>
        </p:txBody>
      </p:sp>
      <p:sp>
        <p:nvSpPr>
          <p:cNvPr id="17" name="文本框 16">
            <a:extLst>
              <a:ext uri="{FF2B5EF4-FFF2-40B4-BE49-F238E27FC236}">
                <a16:creationId xmlns:a16="http://schemas.microsoft.com/office/drawing/2014/main" id="{35C12C96-93AE-497A-A266-69357C9876CD}"/>
              </a:ext>
            </a:extLst>
          </p:cNvPr>
          <p:cNvSpPr txBox="1"/>
          <p:nvPr/>
        </p:nvSpPr>
        <p:spPr>
          <a:xfrm>
            <a:off x="7266562" y="4250987"/>
            <a:ext cx="1114408" cy="369332"/>
          </a:xfrm>
          <a:prstGeom prst="rect">
            <a:avLst/>
          </a:prstGeom>
          <a:noFill/>
        </p:spPr>
        <p:txBody>
          <a:bodyPr wrap="none" rtlCol="0">
            <a:spAutoFit/>
          </a:bodyPr>
          <a:lstStyle/>
          <a:p>
            <a:r>
              <a:rPr lang="zh-CN" altLang="en-US" b="1" dirty="0">
                <a:solidFill>
                  <a:srgbClr val="FF0000"/>
                </a:solidFill>
              </a:rPr>
              <a:t>基础设施</a:t>
            </a:r>
          </a:p>
        </p:txBody>
      </p:sp>
      <p:sp>
        <p:nvSpPr>
          <p:cNvPr id="21" name="文本框 20">
            <a:extLst>
              <a:ext uri="{FF2B5EF4-FFF2-40B4-BE49-F238E27FC236}">
                <a16:creationId xmlns:a16="http://schemas.microsoft.com/office/drawing/2014/main" id="{EBCEBE00-B0C2-42ED-8AC9-1818B966A3E9}"/>
              </a:ext>
            </a:extLst>
          </p:cNvPr>
          <p:cNvSpPr txBox="1"/>
          <p:nvPr/>
        </p:nvSpPr>
        <p:spPr>
          <a:xfrm>
            <a:off x="7266562" y="5843158"/>
            <a:ext cx="1114408" cy="369332"/>
          </a:xfrm>
          <a:prstGeom prst="rect">
            <a:avLst/>
          </a:prstGeom>
          <a:noFill/>
        </p:spPr>
        <p:txBody>
          <a:bodyPr wrap="none" rtlCol="0">
            <a:spAutoFit/>
          </a:bodyPr>
          <a:lstStyle/>
          <a:p>
            <a:r>
              <a:rPr lang="zh-CN" altLang="en-US" b="1" dirty="0">
                <a:solidFill>
                  <a:srgbClr val="FF0000"/>
                </a:solidFill>
              </a:rPr>
              <a:t>应用类型</a:t>
            </a:r>
          </a:p>
        </p:txBody>
      </p:sp>
    </p:spTree>
    <p:extLst>
      <p:ext uri="{BB962C8B-B14F-4D97-AF65-F5344CB8AC3E}">
        <p14:creationId xmlns:p14="http://schemas.microsoft.com/office/powerpoint/2010/main" val="113898820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0455" y="287306"/>
            <a:ext cx="8246890" cy="649110"/>
          </a:xfrm>
        </p:spPr>
        <p:txBody>
          <a:bodyPr/>
          <a:lstStyle/>
          <a:p>
            <a:r>
              <a:rPr lang="zh-CN" altLang="en-US" dirty="0"/>
              <a:t>问题</a:t>
            </a:r>
            <a:r>
              <a:rPr lang="en-US" altLang="zh-CN" dirty="0"/>
              <a:t>3. </a:t>
            </a:r>
            <a:r>
              <a:rPr lang="zh-CN" altLang="en-US" dirty="0"/>
              <a:t>与云计算的关系（</a:t>
            </a:r>
            <a:r>
              <a:rPr lang="en-US" altLang="zh-CN" dirty="0"/>
              <a:t>1</a:t>
            </a:r>
            <a:r>
              <a:rPr lang="zh-CN" altLang="en-US" dirty="0"/>
              <a:t>）</a:t>
            </a:r>
          </a:p>
        </p:txBody>
      </p:sp>
      <p:grpSp>
        <p:nvGrpSpPr>
          <p:cNvPr id="27" name="组合 26">
            <a:extLst>
              <a:ext uri="{FF2B5EF4-FFF2-40B4-BE49-F238E27FC236}">
                <a16:creationId xmlns:a16="http://schemas.microsoft.com/office/drawing/2014/main" id="{2ECD7948-EE8A-4E9B-8650-532A51BEA319}"/>
              </a:ext>
            </a:extLst>
          </p:cNvPr>
          <p:cNvGrpSpPr/>
          <p:nvPr/>
        </p:nvGrpSpPr>
        <p:grpSpPr>
          <a:xfrm>
            <a:off x="1376904" y="1485148"/>
            <a:ext cx="6390192" cy="5186787"/>
            <a:chOff x="1326717" y="2279073"/>
            <a:chExt cx="6390192" cy="5186787"/>
          </a:xfrm>
        </p:grpSpPr>
        <p:sp>
          <p:nvSpPr>
            <p:cNvPr id="4" name="文本框 3"/>
            <p:cNvSpPr txBox="1"/>
            <p:nvPr/>
          </p:nvSpPr>
          <p:spPr>
            <a:xfrm>
              <a:off x="3811327" y="4945954"/>
              <a:ext cx="1266693" cy="523220"/>
            </a:xfrm>
            <a:prstGeom prst="rect">
              <a:avLst/>
            </a:prstGeom>
            <a:noFill/>
          </p:spPr>
          <p:txBody>
            <a:bodyPr wrap="none" rtlCol="0">
              <a:spAutoFit/>
            </a:bodyPr>
            <a:lstStyle/>
            <a:p>
              <a:r>
                <a:rPr lang="zh-CN" altLang="en-US" sz="2800" b="1" dirty="0">
                  <a:solidFill>
                    <a:srgbClr val="FF0000"/>
                  </a:solidFill>
                  <a:effectLst>
                    <a:outerShdw blurRad="38100" dist="38100" dir="2700000" algn="tl">
                      <a:srgbClr val="000000">
                        <a:alpha val="43137"/>
                      </a:srgbClr>
                    </a:outerShdw>
                  </a:effectLst>
                  <a:latin typeface="方正姚体" panose="02010601030101010101" pitchFamily="2" charset="-122"/>
                  <a:ea typeface="方正姚体" panose="02010601030101010101" pitchFamily="2" charset="-122"/>
                </a:rPr>
                <a:t>云计算</a:t>
              </a:r>
            </a:p>
          </p:txBody>
        </p:sp>
        <p:sp>
          <p:nvSpPr>
            <p:cNvPr id="5" name="文本框 4"/>
            <p:cNvSpPr txBox="1"/>
            <p:nvPr/>
          </p:nvSpPr>
          <p:spPr>
            <a:xfrm>
              <a:off x="3823665" y="6942640"/>
              <a:ext cx="1266693" cy="523220"/>
            </a:xfrm>
            <a:prstGeom prst="rect">
              <a:avLst/>
            </a:prstGeom>
            <a:noFill/>
          </p:spPr>
          <p:txBody>
            <a:bodyPr wrap="none" rtlCol="0">
              <a:spAutoFit/>
            </a:bodyPr>
            <a:lstStyle/>
            <a:p>
              <a:r>
                <a:rPr lang="zh-CN" altLang="en-US" sz="2800" b="1" dirty="0">
                  <a:solidFill>
                    <a:srgbClr val="00B050"/>
                  </a:solidFill>
                  <a:effectLst>
                    <a:outerShdw blurRad="38100" dist="38100" dir="2700000" algn="tl">
                      <a:srgbClr val="000000">
                        <a:alpha val="43137"/>
                      </a:srgbClr>
                    </a:outerShdw>
                  </a:effectLst>
                  <a:latin typeface="方正姚体" panose="02010601030101010101" pitchFamily="2" charset="-122"/>
                  <a:ea typeface="方正姚体" panose="02010601030101010101" pitchFamily="2" charset="-122"/>
                </a:rPr>
                <a:t>大数据</a:t>
              </a:r>
            </a:p>
          </p:txBody>
        </p:sp>
        <p:sp>
          <p:nvSpPr>
            <p:cNvPr id="6" name="文本框 5"/>
            <p:cNvSpPr txBox="1"/>
            <p:nvPr/>
          </p:nvSpPr>
          <p:spPr>
            <a:xfrm>
              <a:off x="2959850" y="5944297"/>
              <a:ext cx="2875672" cy="523220"/>
            </a:xfrm>
            <a:prstGeom prst="rect">
              <a:avLst/>
            </a:prstGeom>
            <a:noFill/>
          </p:spPr>
          <p:txBody>
            <a:bodyPr wrap="square" rtlCol="0">
              <a:spAutoFit/>
            </a:bodyPr>
            <a:lstStyle/>
            <a:p>
              <a:pPr algn="ctr"/>
              <a:r>
                <a:rPr lang="zh-CN" altLang="en-US" sz="2800" b="1" dirty="0">
                  <a:solidFill>
                    <a:schemeClr val="accent2"/>
                  </a:solidFill>
                  <a:effectLst>
                    <a:outerShdw blurRad="38100" dist="38100" dir="2700000" algn="tl">
                      <a:srgbClr val="000000">
                        <a:alpha val="43137"/>
                      </a:srgbClr>
                    </a:outerShdw>
                  </a:effectLst>
                  <a:latin typeface="方正姚体" panose="02010601030101010101" pitchFamily="2" charset="-122"/>
                  <a:ea typeface="方正姚体" panose="02010601030101010101" pitchFamily="2" charset="-122"/>
                </a:rPr>
                <a:t>物        联        网</a:t>
              </a:r>
            </a:p>
          </p:txBody>
        </p:sp>
        <p:sp>
          <p:nvSpPr>
            <p:cNvPr id="7" name="文本框 6"/>
            <p:cNvSpPr txBox="1"/>
            <p:nvPr/>
          </p:nvSpPr>
          <p:spPr>
            <a:xfrm>
              <a:off x="3018309" y="2279073"/>
              <a:ext cx="1447832" cy="523220"/>
            </a:xfrm>
            <a:prstGeom prst="rect">
              <a:avLst/>
            </a:prstGeom>
            <a:noFill/>
          </p:spPr>
          <p:txBody>
            <a:bodyPr wrap="none" rtlCol="0">
              <a:spAutoFit/>
            </a:bodyPr>
            <a:lstStyle/>
            <a:p>
              <a:r>
                <a:rPr lang="zh-CN" altLang="en-US" sz="2800" b="1" dirty="0">
                  <a:solidFill>
                    <a:srgbClr val="0070C0"/>
                  </a:solidFill>
                  <a:effectLst>
                    <a:outerShdw blurRad="38100" dist="38100" dir="2700000" algn="tl">
                      <a:srgbClr val="000000">
                        <a:alpha val="43137"/>
                      </a:srgbClr>
                    </a:outerShdw>
                  </a:effectLst>
                  <a:latin typeface="方正姚体" panose="02010601030101010101" pitchFamily="2" charset="-122"/>
                  <a:ea typeface="方正姚体" panose="02010601030101010101" pitchFamily="2" charset="-122"/>
                </a:rPr>
                <a:t>互联网</a:t>
              </a:r>
              <a:r>
                <a:rPr lang="en-US" altLang="zh-CN" sz="2800" b="1" dirty="0">
                  <a:solidFill>
                    <a:srgbClr val="0070C0"/>
                  </a:solidFill>
                  <a:effectLst>
                    <a:outerShdw blurRad="38100" dist="38100" dir="2700000" algn="tl">
                      <a:srgbClr val="000000">
                        <a:alpha val="43137"/>
                      </a:srgbClr>
                    </a:outerShdw>
                  </a:effectLst>
                  <a:latin typeface="方正姚体" panose="02010601030101010101" pitchFamily="2" charset="-122"/>
                  <a:ea typeface="方正姚体" panose="02010601030101010101" pitchFamily="2" charset="-122"/>
                </a:rPr>
                <a:t>+</a:t>
              </a:r>
              <a:endParaRPr lang="zh-CN" altLang="en-US" sz="2800" b="1" dirty="0">
                <a:solidFill>
                  <a:srgbClr val="0070C0"/>
                </a:solidFill>
                <a:effectLst>
                  <a:outerShdw blurRad="38100" dist="38100" dir="2700000" algn="tl">
                    <a:srgbClr val="000000">
                      <a:alpha val="43137"/>
                    </a:srgbClr>
                  </a:outerShdw>
                </a:effectLst>
                <a:latin typeface="方正姚体" panose="02010601030101010101" pitchFamily="2" charset="-122"/>
                <a:ea typeface="方正姚体" panose="02010601030101010101" pitchFamily="2" charset="-122"/>
              </a:endParaRPr>
            </a:p>
          </p:txBody>
        </p:sp>
        <p:sp>
          <p:nvSpPr>
            <p:cNvPr id="8" name="文本框 7"/>
            <p:cNvSpPr txBox="1"/>
            <p:nvPr/>
          </p:nvSpPr>
          <p:spPr>
            <a:xfrm>
              <a:off x="3643328" y="3826705"/>
              <a:ext cx="1627369" cy="523220"/>
            </a:xfrm>
            <a:prstGeom prst="rect">
              <a:avLst/>
            </a:prstGeom>
            <a:noFill/>
          </p:spPr>
          <p:txBody>
            <a:bodyPr wrap="none" rtlCol="0">
              <a:spAutoFit/>
            </a:bodyPr>
            <a:lstStyle/>
            <a:p>
              <a:r>
                <a:rPr lang="zh-CN" altLang="en-US" sz="2800" b="1" dirty="0">
                  <a:solidFill>
                    <a:srgbClr val="00B0F0"/>
                  </a:solidFill>
                  <a:effectLst>
                    <a:outerShdw blurRad="38100" dist="38100" dir="2700000" algn="tl">
                      <a:srgbClr val="000000">
                        <a:alpha val="43137"/>
                      </a:srgbClr>
                    </a:outerShdw>
                  </a:effectLst>
                  <a:latin typeface="方正姚体" panose="02010601030101010101" pitchFamily="2" charset="-122"/>
                  <a:ea typeface="方正姚体" panose="02010601030101010101" pitchFamily="2" charset="-122"/>
                </a:rPr>
                <a:t>类脑计算</a:t>
              </a:r>
            </a:p>
          </p:txBody>
        </p:sp>
        <p:sp>
          <p:nvSpPr>
            <p:cNvPr id="9" name="文本框 8"/>
            <p:cNvSpPr txBox="1"/>
            <p:nvPr/>
          </p:nvSpPr>
          <p:spPr>
            <a:xfrm>
              <a:off x="4580305" y="2279073"/>
              <a:ext cx="1266693" cy="523220"/>
            </a:xfrm>
            <a:prstGeom prst="rect">
              <a:avLst/>
            </a:prstGeom>
            <a:noFill/>
          </p:spPr>
          <p:txBody>
            <a:bodyPr wrap="none" rtlCol="0">
              <a:spAutoFit/>
            </a:bodyPr>
            <a:lstStyle/>
            <a:p>
              <a:r>
                <a:rPr lang="zh-CN" altLang="en-US" sz="2800" b="1" dirty="0">
                  <a:solidFill>
                    <a:srgbClr val="FFC000"/>
                  </a:solidFill>
                  <a:effectLst>
                    <a:outerShdw blurRad="38100" dist="38100" dir="2700000" algn="tl">
                      <a:srgbClr val="000000">
                        <a:alpha val="43137"/>
                      </a:srgbClr>
                    </a:outerShdw>
                  </a:effectLst>
                  <a:latin typeface="方正姚体" panose="02010601030101010101" pitchFamily="2" charset="-122"/>
                  <a:ea typeface="方正姚体" panose="02010601030101010101" pitchFamily="2" charset="-122"/>
                </a:rPr>
                <a:t>机器人</a:t>
              </a:r>
            </a:p>
          </p:txBody>
        </p:sp>
        <p:sp>
          <p:nvSpPr>
            <p:cNvPr id="10" name="矩形 9"/>
            <p:cNvSpPr/>
            <p:nvPr/>
          </p:nvSpPr>
          <p:spPr>
            <a:xfrm>
              <a:off x="3478049" y="3033071"/>
              <a:ext cx="1889187" cy="1347679"/>
            </a:xfrm>
            <a:prstGeom prst="rect">
              <a:avLst/>
            </a:prstGeom>
            <a:noFill/>
            <a:ln w="38100">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1" name="矩形 10"/>
            <p:cNvSpPr/>
            <p:nvPr/>
          </p:nvSpPr>
          <p:spPr>
            <a:xfrm>
              <a:off x="3478049" y="4531135"/>
              <a:ext cx="1889187" cy="1570006"/>
            </a:xfrm>
            <a:prstGeom prst="rect">
              <a:avLst/>
            </a:prstGeom>
            <a:noFill/>
            <a:ln w="38100">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cxnSp>
          <p:nvCxnSpPr>
            <p:cNvPr id="12" name="直接箭头连接符 11"/>
            <p:cNvCxnSpPr/>
            <p:nvPr/>
          </p:nvCxnSpPr>
          <p:spPr>
            <a:xfrm>
              <a:off x="2056430" y="4157490"/>
              <a:ext cx="1405422" cy="0"/>
            </a:xfrm>
            <a:prstGeom prst="straightConnector1">
              <a:avLst/>
            </a:prstGeom>
            <a:ln w="38100">
              <a:solidFill>
                <a:schemeClr val="tx1">
                  <a:lumMod val="50000"/>
                  <a:lumOff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p:nvPr/>
          </p:nvCxnSpPr>
          <p:spPr>
            <a:xfrm>
              <a:off x="5367235" y="4157490"/>
              <a:ext cx="1602608" cy="0"/>
            </a:xfrm>
            <a:prstGeom prst="straightConnector1">
              <a:avLst/>
            </a:prstGeom>
            <a:ln w="38100">
              <a:solidFill>
                <a:schemeClr val="tx1">
                  <a:lumMod val="50000"/>
                  <a:lumOff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1326717" y="3949815"/>
              <a:ext cx="697627" cy="400110"/>
            </a:xfrm>
            <a:prstGeom prst="rect">
              <a:avLst/>
            </a:prstGeom>
            <a:noFill/>
          </p:spPr>
          <p:txBody>
            <a:bodyPr wrap="none" rtlCol="0">
              <a:spAutoFit/>
            </a:bodyPr>
            <a:lstStyle/>
            <a:p>
              <a:r>
                <a:rPr lang="zh-CN" altLang="en-US" sz="2000" dirty="0">
                  <a:latin typeface="黑体" panose="02010609060101010101" pitchFamily="49" charset="-122"/>
                  <a:ea typeface="黑体" panose="02010609060101010101" pitchFamily="49" charset="-122"/>
                </a:rPr>
                <a:t>输入</a:t>
              </a:r>
            </a:p>
          </p:txBody>
        </p:sp>
        <p:sp>
          <p:nvSpPr>
            <p:cNvPr id="15" name="文本框 14"/>
            <p:cNvSpPr txBox="1"/>
            <p:nvPr/>
          </p:nvSpPr>
          <p:spPr>
            <a:xfrm>
              <a:off x="7019282" y="3934229"/>
              <a:ext cx="697627" cy="400110"/>
            </a:xfrm>
            <a:prstGeom prst="rect">
              <a:avLst/>
            </a:prstGeom>
            <a:noFill/>
          </p:spPr>
          <p:txBody>
            <a:bodyPr wrap="none" rtlCol="0">
              <a:spAutoFit/>
            </a:bodyPr>
            <a:lstStyle/>
            <a:p>
              <a:r>
                <a:rPr lang="zh-CN" altLang="en-US" sz="2000" dirty="0">
                  <a:latin typeface="黑体" panose="02010609060101010101" pitchFamily="49" charset="-122"/>
                  <a:ea typeface="黑体" panose="02010609060101010101" pitchFamily="49" charset="-122"/>
                </a:rPr>
                <a:t>输出</a:t>
              </a:r>
            </a:p>
          </p:txBody>
        </p:sp>
        <p:sp>
          <p:nvSpPr>
            <p:cNvPr id="16" name="文本框 15"/>
            <p:cNvSpPr txBox="1"/>
            <p:nvPr/>
          </p:nvSpPr>
          <p:spPr>
            <a:xfrm>
              <a:off x="4067158" y="3032759"/>
              <a:ext cx="697627" cy="400110"/>
            </a:xfrm>
            <a:prstGeom prst="rect">
              <a:avLst/>
            </a:prstGeom>
            <a:noFill/>
          </p:spPr>
          <p:txBody>
            <a:bodyPr wrap="none" rtlCol="0">
              <a:spAutoFit/>
            </a:bodyPr>
            <a:lstStyle/>
            <a:p>
              <a:r>
                <a:rPr lang="zh-CN" altLang="en-US" sz="2000" dirty="0">
                  <a:latin typeface="黑体" panose="02010609060101010101" pitchFamily="49" charset="-122"/>
                  <a:ea typeface="黑体" panose="02010609060101010101" pitchFamily="49" charset="-122"/>
                </a:rPr>
                <a:t>算法</a:t>
              </a:r>
            </a:p>
          </p:txBody>
        </p:sp>
        <p:sp>
          <p:nvSpPr>
            <p:cNvPr id="17" name="文本框 16"/>
            <p:cNvSpPr txBox="1"/>
            <p:nvPr/>
          </p:nvSpPr>
          <p:spPr>
            <a:xfrm>
              <a:off x="4095862" y="4593942"/>
              <a:ext cx="697627" cy="400110"/>
            </a:xfrm>
            <a:prstGeom prst="rect">
              <a:avLst/>
            </a:prstGeom>
            <a:noFill/>
          </p:spPr>
          <p:txBody>
            <a:bodyPr wrap="none" rtlCol="0">
              <a:spAutoFit/>
            </a:bodyPr>
            <a:lstStyle/>
            <a:p>
              <a:r>
                <a:rPr lang="zh-CN" altLang="en-US" sz="2000" dirty="0">
                  <a:latin typeface="黑体" panose="02010609060101010101" pitchFamily="49" charset="-122"/>
                  <a:ea typeface="黑体" panose="02010609060101010101" pitchFamily="49" charset="-122"/>
                </a:rPr>
                <a:t>算力</a:t>
              </a:r>
            </a:p>
          </p:txBody>
        </p:sp>
        <p:sp>
          <p:nvSpPr>
            <p:cNvPr id="18" name="文本框 17"/>
            <p:cNvSpPr txBox="1"/>
            <p:nvPr/>
          </p:nvSpPr>
          <p:spPr>
            <a:xfrm>
              <a:off x="3630990" y="3443309"/>
              <a:ext cx="1627369" cy="523220"/>
            </a:xfrm>
            <a:prstGeom prst="rect">
              <a:avLst/>
            </a:prstGeom>
            <a:noFill/>
          </p:spPr>
          <p:txBody>
            <a:bodyPr wrap="none" rtlCol="0">
              <a:spAutoFit/>
            </a:bodyPr>
            <a:lstStyle/>
            <a:p>
              <a:r>
                <a:rPr lang="zh-CN" altLang="en-US" sz="2800" b="1" dirty="0">
                  <a:solidFill>
                    <a:srgbClr val="C00000"/>
                  </a:solidFill>
                  <a:effectLst>
                    <a:outerShdw blurRad="38100" dist="38100" dir="2700000" algn="tl">
                      <a:srgbClr val="000000">
                        <a:alpha val="43137"/>
                      </a:srgbClr>
                    </a:outerShdw>
                  </a:effectLst>
                  <a:latin typeface="方正姚体" panose="02010601030101010101" pitchFamily="2" charset="-122"/>
                  <a:ea typeface="方正姚体" panose="02010601030101010101" pitchFamily="2" charset="-122"/>
                </a:rPr>
                <a:t>人工智能</a:t>
              </a:r>
            </a:p>
          </p:txBody>
        </p:sp>
        <p:sp>
          <p:nvSpPr>
            <p:cNvPr id="23" name="文本框 22">
              <a:extLst>
                <a:ext uri="{FF2B5EF4-FFF2-40B4-BE49-F238E27FC236}">
                  <a16:creationId xmlns:a16="http://schemas.microsoft.com/office/drawing/2014/main" id="{7AAA1C04-AD2C-404F-88CD-A442A2FA8C4F}"/>
                </a:ext>
              </a:extLst>
            </p:cNvPr>
            <p:cNvSpPr txBox="1"/>
            <p:nvPr/>
          </p:nvSpPr>
          <p:spPr>
            <a:xfrm>
              <a:off x="3643328" y="5437514"/>
              <a:ext cx="1627369" cy="523220"/>
            </a:xfrm>
            <a:prstGeom prst="rect">
              <a:avLst/>
            </a:prstGeom>
            <a:noFill/>
          </p:spPr>
          <p:txBody>
            <a:bodyPr wrap="none" rtlCol="0">
              <a:spAutoFit/>
            </a:bodyPr>
            <a:lstStyle/>
            <a:p>
              <a:r>
                <a:rPr lang="zh-CN" altLang="en-US" sz="2800" b="1" dirty="0">
                  <a:solidFill>
                    <a:srgbClr val="FF0000"/>
                  </a:solidFill>
                  <a:effectLst>
                    <a:outerShdw blurRad="38100" dist="38100" dir="2700000" algn="tl">
                      <a:srgbClr val="000000">
                        <a:alpha val="43137"/>
                      </a:srgbClr>
                    </a:outerShdw>
                  </a:effectLst>
                  <a:latin typeface="方正姚体" panose="02010601030101010101" pitchFamily="2" charset="-122"/>
                  <a:ea typeface="方正姚体" panose="02010601030101010101" pitchFamily="2" charset="-122"/>
                </a:rPr>
                <a:t>边缘计算</a:t>
              </a:r>
            </a:p>
          </p:txBody>
        </p:sp>
        <p:sp>
          <p:nvSpPr>
            <p:cNvPr id="26" name="文本框 25">
              <a:extLst>
                <a:ext uri="{FF2B5EF4-FFF2-40B4-BE49-F238E27FC236}">
                  <a16:creationId xmlns:a16="http://schemas.microsoft.com/office/drawing/2014/main" id="{D003C7D5-31CE-413A-AA12-7E2FF5BA4B6C}"/>
                </a:ext>
              </a:extLst>
            </p:cNvPr>
            <p:cNvSpPr txBox="1"/>
            <p:nvPr/>
          </p:nvSpPr>
          <p:spPr>
            <a:xfrm>
              <a:off x="3775747" y="4169343"/>
              <a:ext cx="1266693" cy="523220"/>
            </a:xfrm>
            <a:prstGeom prst="rect">
              <a:avLst/>
            </a:prstGeom>
            <a:noFill/>
          </p:spPr>
          <p:txBody>
            <a:bodyPr wrap="none" rtlCol="0">
              <a:spAutoFit/>
            </a:bodyPr>
            <a:lstStyle/>
            <a:p>
              <a:r>
                <a:rPr lang="zh-CN" altLang="en-US" sz="2800" b="1" dirty="0">
                  <a:solidFill>
                    <a:schemeClr val="accent2">
                      <a:lumMod val="75000"/>
                    </a:schemeClr>
                  </a:solidFill>
                  <a:effectLst>
                    <a:outerShdw blurRad="38100" dist="38100" dir="2700000" algn="tl">
                      <a:srgbClr val="000000">
                        <a:alpha val="43137"/>
                      </a:srgbClr>
                    </a:outerShdw>
                  </a:effectLst>
                  <a:latin typeface="方正姚体" panose="02010601030101010101" pitchFamily="2" charset="-122"/>
                  <a:ea typeface="方正姚体" panose="02010601030101010101" pitchFamily="2" charset="-122"/>
                </a:rPr>
                <a:t>区块链</a:t>
              </a:r>
            </a:p>
          </p:txBody>
        </p:sp>
      </p:grpSp>
      <p:sp>
        <p:nvSpPr>
          <p:cNvPr id="3" name="灯片编号占位符 2"/>
          <p:cNvSpPr>
            <a:spLocks noGrp="1"/>
          </p:cNvSpPr>
          <p:nvPr>
            <p:ph type="sldNum" sz="quarter" idx="12"/>
          </p:nvPr>
        </p:nvSpPr>
        <p:spPr/>
        <p:txBody>
          <a:bodyPr/>
          <a:lstStyle/>
          <a:p>
            <a:fld id="{60B2550D-72F3-4A8E-829C-1304F08F0036}" type="slidenum">
              <a:rPr lang="zh-CN" altLang="en-US" smtClean="0"/>
              <a:t>57</a:t>
            </a:fld>
            <a:endParaRPr lang="zh-CN" altLang="en-US"/>
          </a:p>
        </p:txBody>
      </p:sp>
      <p:sp>
        <p:nvSpPr>
          <p:cNvPr id="19" name="箭头: 上弧形 18">
            <a:extLst>
              <a:ext uri="{FF2B5EF4-FFF2-40B4-BE49-F238E27FC236}">
                <a16:creationId xmlns:a16="http://schemas.microsoft.com/office/drawing/2014/main" id="{9389E128-1258-4BAA-ACE0-0A8B92B05410}"/>
              </a:ext>
            </a:extLst>
          </p:cNvPr>
          <p:cNvSpPr/>
          <p:nvPr/>
        </p:nvSpPr>
        <p:spPr>
          <a:xfrm rot="7659790">
            <a:off x="4568145" y="4954881"/>
            <a:ext cx="3671525" cy="491560"/>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4" name="箭头: 上弧形 23">
            <a:extLst>
              <a:ext uri="{FF2B5EF4-FFF2-40B4-BE49-F238E27FC236}">
                <a16:creationId xmlns:a16="http://schemas.microsoft.com/office/drawing/2014/main" id="{66B63949-F7C2-4691-BB56-541C8C1B4E45}"/>
              </a:ext>
            </a:extLst>
          </p:cNvPr>
          <p:cNvSpPr/>
          <p:nvPr/>
        </p:nvSpPr>
        <p:spPr>
          <a:xfrm rot="14069327">
            <a:off x="675361" y="4904895"/>
            <a:ext cx="3671525" cy="491560"/>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1" name="矩形 20">
            <a:extLst>
              <a:ext uri="{FF2B5EF4-FFF2-40B4-BE49-F238E27FC236}">
                <a16:creationId xmlns:a16="http://schemas.microsoft.com/office/drawing/2014/main" id="{155C7B03-324E-4960-AED5-48997D58E952}"/>
              </a:ext>
            </a:extLst>
          </p:cNvPr>
          <p:cNvSpPr/>
          <p:nvPr/>
        </p:nvSpPr>
        <p:spPr>
          <a:xfrm>
            <a:off x="3010037" y="1411538"/>
            <a:ext cx="2982201" cy="438927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81021908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0454" y="287306"/>
            <a:ext cx="8276073" cy="649110"/>
          </a:xfrm>
        </p:spPr>
        <p:txBody>
          <a:bodyPr/>
          <a:lstStyle/>
          <a:p>
            <a:r>
              <a:rPr lang="zh-CN" altLang="en-US" dirty="0"/>
              <a:t>问题</a:t>
            </a:r>
            <a:r>
              <a:rPr lang="en-US" altLang="zh-CN" dirty="0"/>
              <a:t>3. </a:t>
            </a:r>
            <a:r>
              <a:rPr lang="zh-CN" altLang="en-US" dirty="0"/>
              <a:t>与云计算的关系（</a:t>
            </a:r>
            <a:r>
              <a:rPr lang="en-US" altLang="zh-CN" dirty="0"/>
              <a:t>2</a:t>
            </a:r>
            <a:r>
              <a:rPr lang="zh-CN" altLang="en-US" dirty="0"/>
              <a:t>）</a:t>
            </a:r>
          </a:p>
        </p:txBody>
      </p:sp>
      <p:sp>
        <p:nvSpPr>
          <p:cNvPr id="9" name="灯片编号占位符 8"/>
          <p:cNvSpPr>
            <a:spLocks noGrp="1"/>
          </p:cNvSpPr>
          <p:nvPr>
            <p:ph type="sldNum" sz="quarter" idx="12"/>
          </p:nvPr>
        </p:nvSpPr>
        <p:spPr/>
        <p:txBody>
          <a:bodyPr/>
          <a:lstStyle/>
          <a:p>
            <a:fld id="{60B2550D-72F3-4A8E-829C-1304F08F0036}" type="slidenum">
              <a:rPr lang="zh-CN" altLang="en-US" smtClean="0"/>
              <a:t>58</a:t>
            </a:fld>
            <a:endParaRPr lang="zh-CN" altLang="en-US"/>
          </a:p>
        </p:txBody>
      </p:sp>
      <p:pic>
        <p:nvPicPr>
          <p:cNvPr id="5122" name="Picture 2" descr="https://img2.baidu.com/it/u=1642049294,1105684201&amp;fm=253&amp;fmt=auto&amp;app=138&amp;f=JPEG?w=646&amp;h=413">
            <a:extLst>
              <a:ext uri="{FF2B5EF4-FFF2-40B4-BE49-F238E27FC236}">
                <a16:creationId xmlns:a16="http://schemas.microsoft.com/office/drawing/2014/main" id="{B509CF47-5D75-4D93-884C-518D4816FB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3817" y="1218118"/>
            <a:ext cx="6916366" cy="44217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123781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0455" y="287306"/>
            <a:ext cx="8295528" cy="649110"/>
          </a:xfrm>
        </p:spPr>
        <p:txBody>
          <a:bodyPr/>
          <a:lstStyle/>
          <a:p>
            <a:r>
              <a:rPr lang="zh-CN" altLang="en-US" dirty="0"/>
              <a:t>问题</a:t>
            </a:r>
            <a:r>
              <a:rPr lang="en-US" altLang="zh-CN" dirty="0"/>
              <a:t>3. </a:t>
            </a:r>
            <a:r>
              <a:rPr lang="zh-CN" altLang="en-US" dirty="0"/>
              <a:t>与云计算的关系（</a:t>
            </a:r>
            <a:r>
              <a:rPr lang="en-US" altLang="zh-CN" dirty="0"/>
              <a:t>2</a:t>
            </a:r>
            <a:r>
              <a:rPr lang="zh-CN" altLang="en-US" dirty="0"/>
              <a:t>）</a:t>
            </a:r>
          </a:p>
        </p:txBody>
      </p:sp>
      <p:sp>
        <p:nvSpPr>
          <p:cNvPr id="9" name="灯片编号占位符 8"/>
          <p:cNvSpPr>
            <a:spLocks noGrp="1"/>
          </p:cNvSpPr>
          <p:nvPr>
            <p:ph type="sldNum" sz="quarter" idx="12"/>
          </p:nvPr>
        </p:nvSpPr>
        <p:spPr/>
        <p:txBody>
          <a:bodyPr/>
          <a:lstStyle/>
          <a:p>
            <a:fld id="{60B2550D-72F3-4A8E-829C-1304F08F0036}" type="slidenum">
              <a:rPr lang="zh-CN" altLang="en-US" smtClean="0"/>
              <a:t>59</a:t>
            </a:fld>
            <a:endParaRPr lang="zh-CN" altLang="en-US"/>
          </a:p>
        </p:txBody>
      </p:sp>
      <p:pic>
        <p:nvPicPr>
          <p:cNvPr id="5124" name="Picture 4" descr="https://img0.baidu.com/it/u=2508481760,4275903680&amp;fm=253&amp;fmt=auto&amp;app=138&amp;f=JPEG?w=500&amp;h=503">
            <a:extLst>
              <a:ext uri="{FF2B5EF4-FFF2-40B4-BE49-F238E27FC236}">
                <a16:creationId xmlns:a16="http://schemas.microsoft.com/office/drawing/2014/main" id="{1B5AE87F-AA44-475F-82F8-980FC5190E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8175" y="1025097"/>
            <a:ext cx="5327649" cy="53596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9817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云形 26">
            <a:extLst>
              <a:ext uri="{FF2B5EF4-FFF2-40B4-BE49-F238E27FC236}">
                <a16:creationId xmlns:a16="http://schemas.microsoft.com/office/drawing/2014/main" id="{1B561B63-5DEE-42D9-AA69-874F5DB4F57D}"/>
              </a:ext>
            </a:extLst>
          </p:cNvPr>
          <p:cNvSpPr/>
          <p:nvPr/>
        </p:nvSpPr>
        <p:spPr>
          <a:xfrm>
            <a:off x="2579452" y="2426622"/>
            <a:ext cx="3644629" cy="2850657"/>
          </a:xfrm>
          <a:prstGeom prst="cloud">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lstStyle/>
          <a:p>
            <a:r>
              <a:rPr lang="zh-CN" altLang="en-US" dirty="0"/>
              <a:t>云计算定义（</a:t>
            </a:r>
            <a:r>
              <a:rPr lang="en-US" altLang="zh-CN" dirty="0"/>
              <a:t>3</a:t>
            </a:r>
            <a:r>
              <a:rPr lang="zh-CN" altLang="en-US" dirty="0"/>
              <a:t>）</a:t>
            </a:r>
          </a:p>
        </p:txBody>
      </p:sp>
      <p:sp>
        <p:nvSpPr>
          <p:cNvPr id="3" name="内容占位符 2"/>
          <p:cNvSpPr>
            <a:spLocks noGrp="1"/>
          </p:cNvSpPr>
          <p:nvPr>
            <p:ph idx="1"/>
          </p:nvPr>
        </p:nvSpPr>
        <p:spPr>
          <a:xfrm>
            <a:off x="420456" y="1188138"/>
            <a:ext cx="8301514" cy="5183188"/>
          </a:xfrm>
        </p:spPr>
        <p:txBody>
          <a:bodyPr/>
          <a:lstStyle/>
          <a:p>
            <a:r>
              <a:rPr lang="zh-CN" altLang="en-US" dirty="0"/>
              <a:t>云计算的参与者</a:t>
            </a:r>
            <a:endParaRPr lang="en-US" altLang="zh-CN" dirty="0"/>
          </a:p>
        </p:txBody>
      </p:sp>
      <p:sp>
        <p:nvSpPr>
          <p:cNvPr id="5" name="灯片编号占位符 4"/>
          <p:cNvSpPr>
            <a:spLocks noGrp="1"/>
          </p:cNvSpPr>
          <p:nvPr>
            <p:ph type="sldNum" sz="quarter" idx="12"/>
          </p:nvPr>
        </p:nvSpPr>
        <p:spPr/>
        <p:txBody>
          <a:bodyPr/>
          <a:lstStyle/>
          <a:p>
            <a:fld id="{60B2550D-72F3-4A8E-829C-1304F08F0036}" type="slidenum">
              <a:rPr lang="zh-CN" altLang="en-US" smtClean="0"/>
              <a:t>6</a:t>
            </a:fld>
            <a:endParaRPr lang="zh-CN" altLang="en-US"/>
          </a:p>
        </p:txBody>
      </p:sp>
      <p:pic>
        <p:nvPicPr>
          <p:cNvPr id="6" name="图形 5" descr="地球仪非洲和欧洲">
            <a:extLst>
              <a:ext uri="{FF2B5EF4-FFF2-40B4-BE49-F238E27FC236}">
                <a16:creationId xmlns:a16="http://schemas.microsoft.com/office/drawing/2014/main" id="{CEBAD256-4906-4BE5-BFF8-D16FBC2BDC0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32180" y="3133928"/>
            <a:ext cx="1339174" cy="1339174"/>
          </a:xfrm>
          <a:prstGeom prst="rect">
            <a:avLst/>
          </a:prstGeom>
        </p:spPr>
      </p:pic>
      <p:pic>
        <p:nvPicPr>
          <p:cNvPr id="8" name="图形 7" descr="计算机">
            <a:extLst>
              <a:ext uri="{FF2B5EF4-FFF2-40B4-BE49-F238E27FC236}">
                <a16:creationId xmlns:a16="http://schemas.microsoft.com/office/drawing/2014/main" id="{45E34074-757F-482D-8335-590B0235C64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333528" y="2183070"/>
            <a:ext cx="425960" cy="425960"/>
          </a:xfrm>
          <a:prstGeom prst="rect">
            <a:avLst/>
          </a:prstGeom>
        </p:spPr>
      </p:pic>
      <p:pic>
        <p:nvPicPr>
          <p:cNvPr id="10" name="图形 9" descr="Internet">
            <a:extLst>
              <a:ext uri="{FF2B5EF4-FFF2-40B4-BE49-F238E27FC236}">
                <a16:creationId xmlns:a16="http://schemas.microsoft.com/office/drawing/2014/main" id="{6343CFD4-EFDF-4CF8-84C2-E5E976F0209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827870" y="5446580"/>
            <a:ext cx="457200" cy="457200"/>
          </a:xfrm>
          <a:prstGeom prst="rect">
            <a:avLst/>
          </a:prstGeom>
        </p:spPr>
      </p:pic>
      <p:pic>
        <p:nvPicPr>
          <p:cNvPr id="12" name="图形 11" descr="笔记本电脑">
            <a:extLst>
              <a:ext uri="{FF2B5EF4-FFF2-40B4-BE49-F238E27FC236}">
                <a16:creationId xmlns:a16="http://schemas.microsoft.com/office/drawing/2014/main" id="{BBCCCFBD-DDFF-4B19-A488-D543EF73036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651316" y="5296813"/>
            <a:ext cx="427746" cy="427746"/>
          </a:xfrm>
          <a:prstGeom prst="rect">
            <a:avLst/>
          </a:prstGeom>
        </p:spPr>
      </p:pic>
      <p:pic>
        <p:nvPicPr>
          <p:cNvPr id="14" name="图形 13" descr="智能手机">
            <a:extLst>
              <a:ext uri="{FF2B5EF4-FFF2-40B4-BE49-F238E27FC236}">
                <a16:creationId xmlns:a16="http://schemas.microsoft.com/office/drawing/2014/main" id="{708908C1-3476-41B4-ADB1-F5C8358E00E4}"/>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492922" y="5292237"/>
            <a:ext cx="364819" cy="364819"/>
          </a:xfrm>
          <a:prstGeom prst="rect">
            <a:avLst/>
          </a:prstGeom>
        </p:spPr>
      </p:pic>
      <p:pic>
        <p:nvPicPr>
          <p:cNvPr id="16" name="图形 15" descr="传真">
            <a:extLst>
              <a:ext uri="{FF2B5EF4-FFF2-40B4-BE49-F238E27FC236}">
                <a16:creationId xmlns:a16="http://schemas.microsoft.com/office/drawing/2014/main" id="{E6B04A9A-55B2-4946-A921-D920EF672CF9}"/>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816993" y="5067786"/>
            <a:ext cx="448902" cy="448902"/>
          </a:xfrm>
          <a:prstGeom prst="rect">
            <a:avLst/>
          </a:prstGeom>
        </p:spPr>
      </p:pic>
      <p:pic>
        <p:nvPicPr>
          <p:cNvPr id="18" name="图形 17" descr="磁盘">
            <a:extLst>
              <a:ext uri="{FF2B5EF4-FFF2-40B4-BE49-F238E27FC236}">
                <a16:creationId xmlns:a16="http://schemas.microsoft.com/office/drawing/2014/main" id="{AD9FD59D-E29E-4A5C-9A94-C7CED0CA0AD5}"/>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569964" y="4426975"/>
            <a:ext cx="425960" cy="425960"/>
          </a:xfrm>
          <a:prstGeom prst="rect">
            <a:avLst/>
          </a:prstGeom>
        </p:spPr>
      </p:pic>
      <p:pic>
        <p:nvPicPr>
          <p:cNvPr id="20" name="图形 19" descr="信号塔">
            <a:extLst>
              <a:ext uri="{FF2B5EF4-FFF2-40B4-BE49-F238E27FC236}">
                <a16:creationId xmlns:a16="http://schemas.microsoft.com/office/drawing/2014/main" id="{59835989-40AD-4B19-AB46-C1F1DB234F82}"/>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4169137" y="2842741"/>
            <a:ext cx="468677" cy="468677"/>
          </a:xfrm>
          <a:prstGeom prst="rect">
            <a:avLst/>
          </a:prstGeom>
        </p:spPr>
      </p:pic>
      <p:pic>
        <p:nvPicPr>
          <p:cNvPr id="21" name="图形 20" descr="信号塔">
            <a:extLst>
              <a:ext uri="{FF2B5EF4-FFF2-40B4-BE49-F238E27FC236}">
                <a16:creationId xmlns:a16="http://schemas.microsoft.com/office/drawing/2014/main" id="{0D879CB4-EB5D-471E-979C-31C20CD5A33A}"/>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4671003" y="3167234"/>
            <a:ext cx="468677" cy="468677"/>
          </a:xfrm>
          <a:prstGeom prst="rect">
            <a:avLst/>
          </a:prstGeom>
        </p:spPr>
      </p:pic>
      <p:pic>
        <p:nvPicPr>
          <p:cNvPr id="22" name="图形 21" descr="信号塔">
            <a:extLst>
              <a:ext uri="{FF2B5EF4-FFF2-40B4-BE49-F238E27FC236}">
                <a16:creationId xmlns:a16="http://schemas.microsoft.com/office/drawing/2014/main" id="{DD21081A-C96D-4A11-826D-28A6290F4844}"/>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4775830" y="3703533"/>
            <a:ext cx="468677" cy="468677"/>
          </a:xfrm>
          <a:prstGeom prst="rect">
            <a:avLst/>
          </a:prstGeom>
        </p:spPr>
      </p:pic>
      <p:pic>
        <p:nvPicPr>
          <p:cNvPr id="23" name="图形 22" descr="信号塔">
            <a:extLst>
              <a:ext uri="{FF2B5EF4-FFF2-40B4-BE49-F238E27FC236}">
                <a16:creationId xmlns:a16="http://schemas.microsoft.com/office/drawing/2014/main" id="{5733B207-4F96-4BE2-9498-C617E8AD61D5}"/>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4419393" y="4075862"/>
            <a:ext cx="468677" cy="468677"/>
          </a:xfrm>
          <a:prstGeom prst="rect">
            <a:avLst/>
          </a:prstGeom>
        </p:spPr>
      </p:pic>
      <p:pic>
        <p:nvPicPr>
          <p:cNvPr id="24" name="图形 23" descr="信号塔">
            <a:extLst>
              <a:ext uri="{FF2B5EF4-FFF2-40B4-BE49-F238E27FC236}">
                <a16:creationId xmlns:a16="http://schemas.microsoft.com/office/drawing/2014/main" id="{67A5C12C-0179-4693-8229-A2B27B937EB9}"/>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3891128" y="4058732"/>
            <a:ext cx="468677" cy="468677"/>
          </a:xfrm>
          <a:prstGeom prst="rect">
            <a:avLst/>
          </a:prstGeom>
        </p:spPr>
      </p:pic>
      <p:pic>
        <p:nvPicPr>
          <p:cNvPr id="25" name="图形 24" descr="信号塔">
            <a:extLst>
              <a:ext uri="{FF2B5EF4-FFF2-40B4-BE49-F238E27FC236}">
                <a16:creationId xmlns:a16="http://schemas.microsoft.com/office/drawing/2014/main" id="{5D248017-7429-4193-B97C-00DCF4DBA521}"/>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3557405" y="3644361"/>
            <a:ext cx="468677" cy="468677"/>
          </a:xfrm>
          <a:prstGeom prst="rect">
            <a:avLst/>
          </a:prstGeom>
        </p:spPr>
      </p:pic>
      <p:pic>
        <p:nvPicPr>
          <p:cNvPr id="26" name="图形 25" descr="信号塔">
            <a:extLst>
              <a:ext uri="{FF2B5EF4-FFF2-40B4-BE49-F238E27FC236}">
                <a16:creationId xmlns:a16="http://schemas.microsoft.com/office/drawing/2014/main" id="{898BA026-0940-442C-A3F2-DA9AA7DCD612}"/>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3701850" y="3167235"/>
            <a:ext cx="468677" cy="468677"/>
          </a:xfrm>
          <a:prstGeom prst="rect">
            <a:avLst/>
          </a:prstGeom>
        </p:spPr>
      </p:pic>
      <p:sp>
        <p:nvSpPr>
          <p:cNvPr id="28" name="云形 27">
            <a:extLst>
              <a:ext uri="{FF2B5EF4-FFF2-40B4-BE49-F238E27FC236}">
                <a16:creationId xmlns:a16="http://schemas.microsoft.com/office/drawing/2014/main" id="{259AC2BC-01F1-4C08-8606-92FA57BF5467}"/>
              </a:ext>
            </a:extLst>
          </p:cNvPr>
          <p:cNvSpPr/>
          <p:nvPr/>
        </p:nvSpPr>
        <p:spPr>
          <a:xfrm>
            <a:off x="2655728" y="3087983"/>
            <a:ext cx="718310" cy="468676"/>
          </a:xfrm>
          <a:prstGeom prst="cloud">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云形 28">
            <a:extLst>
              <a:ext uri="{FF2B5EF4-FFF2-40B4-BE49-F238E27FC236}">
                <a16:creationId xmlns:a16="http://schemas.microsoft.com/office/drawing/2014/main" id="{ABC332E1-1F16-47F3-87CB-1FDFC0FB968C}"/>
              </a:ext>
            </a:extLst>
          </p:cNvPr>
          <p:cNvSpPr/>
          <p:nvPr/>
        </p:nvSpPr>
        <p:spPr>
          <a:xfrm>
            <a:off x="2782456" y="4057717"/>
            <a:ext cx="718310" cy="468676"/>
          </a:xfrm>
          <a:prstGeom prst="cloud">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云形 29">
            <a:extLst>
              <a:ext uri="{FF2B5EF4-FFF2-40B4-BE49-F238E27FC236}">
                <a16:creationId xmlns:a16="http://schemas.microsoft.com/office/drawing/2014/main" id="{C29370CE-862F-4A06-BC88-E5B9097509EE}"/>
              </a:ext>
            </a:extLst>
          </p:cNvPr>
          <p:cNvSpPr/>
          <p:nvPr/>
        </p:nvSpPr>
        <p:spPr>
          <a:xfrm>
            <a:off x="3884493" y="2302172"/>
            <a:ext cx="718310" cy="468676"/>
          </a:xfrm>
          <a:prstGeom prst="cloud">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云形 30">
            <a:extLst>
              <a:ext uri="{FF2B5EF4-FFF2-40B4-BE49-F238E27FC236}">
                <a16:creationId xmlns:a16="http://schemas.microsoft.com/office/drawing/2014/main" id="{348613F0-480E-41BF-A758-516EF1DCA740}"/>
              </a:ext>
            </a:extLst>
          </p:cNvPr>
          <p:cNvSpPr/>
          <p:nvPr/>
        </p:nvSpPr>
        <p:spPr>
          <a:xfrm>
            <a:off x="5444129" y="2861104"/>
            <a:ext cx="718310" cy="468676"/>
          </a:xfrm>
          <a:prstGeom prst="cloud">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云形 31">
            <a:extLst>
              <a:ext uri="{FF2B5EF4-FFF2-40B4-BE49-F238E27FC236}">
                <a16:creationId xmlns:a16="http://schemas.microsoft.com/office/drawing/2014/main" id="{6CB751F7-340F-4E6D-A345-FA9747BD2DC8}"/>
              </a:ext>
            </a:extLst>
          </p:cNvPr>
          <p:cNvSpPr/>
          <p:nvPr/>
        </p:nvSpPr>
        <p:spPr>
          <a:xfrm>
            <a:off x="5607880" y="3779735"/>
            <a:ext cx="718310" cy="468676"/>
          </a:xfrm>
          <a:prstGeom prst="cloud">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云形 32">
            <a:extLst>
              <a:ext uri="{FF2B5EF4-FFF2-40B4-BE49-F238E27FC236}">
                <a16:creationId xmlns:a16="http://schemas.microsoft.com/office/drawing/2014/main" id="{B773A0EA-2742-4D12-BB24-0FC662567559}"/>
              </a:ext>
            </a:extLst>
          </p:cNvPr>
          <p:cNvSpPr/>
          <p:nvPr/>
        </p:nvSpPr>
        <p:spPr>
          <a:xfrm>
            <a:off x="4558525" y="4679229"/>
            <a:ext cx="718310" cy="468676"/>
          </a:xfrm>
          <a:prstGeom prst="cloud">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4" name="图形 33" descr="计算机">
            <a:extLst>
              <a:ext uri="{FF2B5EF4-FFF2-40B4-BE49-F238E27FC236}">
                <a16:creationId xmlns:a16="http://schemas.microsoft.com/office/drawing/2014/main" id="{8DBB8BB7-3DA4-4E37-B87F-C06A9E7172F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936122" y="4466617"/>
            <a:ext cx="393011" cy="393011"/>
          </a:xfrm>
          <a:prstGeom prst="rect">
            <a:avLst/>
          </a:prstGeom>
        </p:spPr>
      </p:pic>
      <p:pic>
        <p:nvPicPr>
          <p:cNvPr id="36" name="图形 35" descr="男学生">
            <a:extLst>
              <a:ext uri="{FF2B5EF4-FFF2-40B4-BE49-F238E27FC236}">
                <a16:creationId xmlns:a16="http://schemas.microsoft.com/office/drawing/2014/main" id="{C2D3A245-ECAC-4701-B8C9-3CF5ABAE4D53}"/>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2546508" y="2160465"/>
            <a:ext cx="542205" cy="542205"/>
          </a:xfrm>
          <a:prstGeom prst="rect">
            <a:avLst/>
          </a:prstGeom>
        </p:spPr>
      </p:pic>
      <p:pic>
        <p:nvPicPr>
          <p:cNvPr id="37" name="图形 36" descr="计算机">
            <a:extLst>
              <a:ext uri="{FF2B5EF4-FFF2-40B4-BE49-F238E27FC236}">
                <a16:creationId xmlns:a16="http://schemas.microsoft.com/office/drawing/2014/main" id="{DF6BC80D-AC5B-4017-ABE0-34783B23B48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881760" y="1915967"/>
            <a:ext cx="425960" cy="425960"/>
          </a:xfrm>
          <a:prstGeom prst="rect">
            <a:avLst/>
          </a:prstGeom>
        </p:spPr>
      </p:pic>
      <p:pic>
        <p:nvPicPr>
          <p:cNvPr id="38" name="图形 37" descr="计算机">
            <a:extLst>
              <a:ext uri="{FF2B5EF4-FFF2-40B4-BE49-F238E27FC236}">
                <a16:creationId xmlns:a16="http://schemas.microsoft.com/office/drawing/2014/main" id="{574604F9-8600-4E93-92CA-00ECBD01697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895303" y="2183070"/>
            <a:ext cx="425960" cy="425960"/>
          </a:xfrm>
          <a:prstGeom prst="rect">
            <a:avLst/>
          </a:prstGeom>
        </p:spPr>
      </p:pic>
      <p:pic>
        <p:nvPicPr>
          <p:cNvPr id="39" name="图形 38" descr="计算机">
            <a:extLst>
              <a:ext uri="{FF2B5EF4-FFF2-40B4-BE49-F238E27FC236}">
                <a16:creationId xmlns:a16="http://schemas.microsoft.com/office/drawing/2014/main" id="{BB52D3BA-7183-462B-8F6C-5E7E9A6A813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333528" y="1924012"/>
            <a:ext cx="425960" cy="425960"/>
          </a:xfrm>
          <a:prstGeom prst="rect">
            <a:avLst/>
          </a:prstGeom>
        </p:spPr>
      </p:pic>
      <p:pic>
        <p:nvPicPr>
          <p:cNvPr id="40" name="图形 39" descr="计算机">
            <a:extLst>
              <a:ext uri="{FF2B5EF4-FFF2-40B4-BE49-F238E27FC236}">
                <a16:creationId xmlns:a16="http://schemas.microsoft.com/office/drawing/2014/main" id="{F11C533F-8FCE-426A-9BD0-A185EBA18F1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424950" y="4292055"/>
            <a:ext cx="425960" cy="425960"/>
          </a:xfrm>
          <a:prstGeom prst="rect">
            <a:avLst/>
          </a:prstGeom>
        </p:spPr>
      </p:pic>
      <p:pic>
        <p:nvPicPr>
          <p:cNvPr id="41" name="图形 40" descr="计算机">
            <a:extLst>
              <a:ext uri="{FF2B5EF4-FFF2-40B4-BE49-F238E27FC236}">
                <a16:creationId xmlns:a16="http://schemas.microsoft.com/office/drawing/2014/main" id="{B0CF02E7-3816-4D35-BA9E-8BCFD800283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121997" y="1897347"/>
            <a:ext cx="425960" cy="425960"/>
          </a:xfrm>
          <a:prstGeom prst="rect">
            <a:avLst/>
          </a:prstGeom>
        </p:spPr>
      </p:pic>
      <p:pic>
        <p:nvPicPr>
          <p:cNvPr id="42" name="图形 41" descr="计算机">
            <a:extLst>
              <a:ext uri="{FF2B5EF4-FFF2-40B4-BE49-F238E27FC236}">
                <a16:creationId xmlns:a16="http://schemas.microsoft.com/office/drawing/2014/main" id="{0438CEA9-7E6D-4588-8F70-749EF090C00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135540" y="2164450"/>
            <a:ext cx="425960" cy="425960"/>
          </a:xfrm>
          <a:prstGeom prst="rect">
            <a:avLst/>
          </a:prstGeom>
        </p:spPr>
      </p:pic>
      <p:pic>
        <p:nvPicPr>
          <p:cNvPr id="43" name="图形 42" descr="计算机">
            <a:extLst>
              <a:ext uri="{FF2B5EF4-FFF2-40B4-BE49-F238E27FC236}">
                <a16:creationId xmlns:a16="http://schemas.microsoft.com/office/drawing/2014/main" id="{ACC3FDB8-FFCD-42B5-AFA2-47E1F1A05D1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573765" y="1905392"/>
            <a:ext cx="425960" cy="425960"/>
          </a:xfrm>
          <a:prstGeom prst="rect">
            <a:avLst/>
          </a:prstGeom>
        </p:spPr>
      </p:pic>
      <p:pic>
        <p:nvPicPr>
          <p:cNvPr id="44" name="图形 43" descr="计算机">
            <a:extLst>
              <a:ext uri="{FF2B5EF4-FFF2-40B4-BE49-F238E27FC236}">
                <a16:creationId xmlns:a16="http://schemas.microsoft.com/office/drawing/2014/main" id="{E7AA449B-C12F-46BA-9863-AF54533838B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376809" y="2971121"/>
            <a:ext cx="425960" cy="425960"/>
          </a:xfrm>
          <a:prstGeom prst="rect">
            <a:avLst/>
          </a:prstGeom>
        </p:spPr>
      </p:pic>
      <p:pic>
        <p:nvPicPr>
          <p:cNvPr id="45" name="图形 44" descr="计算机">
            <a:extLst>
              <a:ext uri="{FF2B5EF4-FFF2-40B4-BE49-F238E27FC236}">
                <a16:creationId xmlns:a16="http://schemas.microsoft.com/office/drawing/2014/main" id="{A2AA9EC9-7311-4CE7-B768-BE384A9D08C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925041" y="2704018"/>
            <a:ext cx="425960" cy="425960"/>
          </a:xfrm>
          <a:prstGeom prst="rect">
            <a:avLst/>
          </a:prstGeom>
        </p:spPr>
      </p:pic>
      <p:pic>
        <p:nvPicPr>
          <p:cNvPr id="46" name="图形 45" descr="计算机">
            <a:extLst>
              <a:ext uri="{FF2B5EF4-FFF2-40B4-BE49-F238E27FC236}">
                <a16:creationId xmlns:a16="http://schemas.microsoft.com/office/drawing/2014/main" id="{2D92CBB9-5796-4418-AC32-D98E43D2F0B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938584" y="2971121"/>
            <a:ext cx="425960" cy="425960"/>
          </a:xfrm>
          <a:prstGeom prst="rect">
            <a:avLst/>
          </a:prstGeom>
        </p:spPr>
      </p:pic>
      <p:pic>
        <p:nvPicPr>
          <p:cNvPr id="47" name="图形 46" descr="计算机">
            <a:extLst>
              <a:ext uri="{FF2B5EF4-FFF2-40B4-BE49-F238E27FC236}">
                <a16:creationId xmlns:a16="http://schemas.microsoft.com/office/drawing/2014/main" id="{C3E17FB5-E483-4D51-B878-B8555643616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376809" y="2712063"/>
            <a:ext cx="425960" cy="425960"/>
          </a:xfrm>
          <a:prstGeom prst="rect">
            <a:avLst/>
          </a:prstGeom>
        </p:spPr>
      </p:pic>
      <p:pic>
        <p:nvPicPr>
          <p:cNvPr id="48" name="图形 47" descr="男学生">
            <a:extLst>
              <a:ext uri="{FF2B5EF4-FFF2-40B4-BE49-F238E27FC236}">
                <a16:creationId xmlns:a16="http://schemas.microsoft.com/office/drawing/2014/main" id="{EE0CE251-4B48-41BE-965B-0AB8FB5F6DE7}"/>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5806479" y="2135432"/>
            <a:ext cx="542205" cy="542205"/>
          </a:xfrm>
          <a:prstGeom prst="rect">
            <a:avLst/>
          </a:prstGeom>
        </p:spPr>
      </p:pic>
      <p:pic>
        <p:nvPicPr>
          <p:cNvPr id="49" name="图形 48" descr="男学生">
            <a:extLst>
              <a:ext uri="{FF2B5EF4-FFF2-40B4-BE49-F238E27FC236}">
                <a16:creationId xmlns:a16="http://schemas.microsoft.com/office/drawing/2014/main" id="{CC86B8A2-682C-4458-8A73-9BC740AEBC63}"/>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6661038" y="2962941"/>
            <a:ext cx="542205" cy="542205"/>
          </a:xfrm>
          <a:prstGeom prst="rect">
            <a:avLst/>
          </a:prstGeom>
        </p:spPr>
      </p:pic>
      <p:pic>
        <p:nvPicPr>
          <p:cNvPr id="50" name="图形 49" descr="男学生">
            <a:extLst>
              <a:ext uri="{FF2B5EF4-FFF2-40B4-BE49-F238E27FC236}">
                <a16:creationId xmlns:a16="http://schemas.microsoft.com/office/drawing/2014/main" id="{1570D3AE-FAC2-4A20-9029-994147A45AE1}"/>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6148613" y="5020415"/>
            <a:ext cx="542205" cy="542205"/>
          </a:xfrm>
          <a:prstGeom prst="rect">
            <a:avLst/>
          </a:prstGeom>
        </p:spPr>
      </p:pic>
      <p:pic>
        <p:nvPicPr>
          <p:cNvPr id="52" name="图形 51" descr="齿轮">
            <a:extLst>
              <a:ext uri="{FF2B5EF4-FFF2-40B4-BE49-F238E27FC236}">
                <a16:creationId xmlns:a16="http://schemas.microsoft.com/office/drawing/2014/main" id="{0F43B0A7-8669-43A9-B4D2-ED87511F9A3A}"/>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7167043" y="4128487"/>
            <a:ext cx="395002" cy="395002"/>
          </a:xfrm>
          <a:prstGeom prst="rect">
            <a:avLst/>
          </a:prstGeom>
        </p:spPr>
      </p:pic>
      <p:pic>
        <p:nvPicPr>
          <p:cNvPr id="54" name="图形 53" descr="打开文件夹">
            <a:extLst>
              <a:ext uri="{FF2B5EF4-FFF2-40B4-BE49-F238E27FC236}">
                <a16:creationId xmlns:a16="http://schemas.microsoft.com/office/drawing/2014/main" id="{E5286AF9-8BAB-42DD-A323-7D8396DA589D}"/>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7512919" y="4001131"/>
            <a:ext cx="392160" cy="392160"/>
          </a:xfrm>
          <a:prstGeom prst="rect">
            <a:avLst/>
          </a:prstGeom>
        </p:spPr>
      </p:pic>
      <p:pic>
        <p:nvPicPr>
          <p:cNvPr id="56" name="图形 55" descr="文件夹">
            <a:extLst>
              <a:ext uri="{FF2B5EF4-FFF2-40B4-BE49-F238E27FC236}">
                <a16:creationId xmlns:a16="http://schemas.microsoft.com/office/drawing/2014/main" id="{6EA097CD-B36A-43DB-8B9D-2B12771AAE38}"/>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6969790" y="2063796"/>
            <a:ext cx="364819" cy="364819"/>
          </a:xfrm>
          <a:prstGeom prst="rect">
            <a:avLst/>
          </a:prstGeom>
        </p:spPr>
      </p:pic>
      <p:pic>
        <p:nvPicPr>
          <p:cNvPr id="58" name="图形 57" descr="图章">
            <a:extLst>
              <a:ext uri="{FF2B5EF4-FFF2-40B4-BE49-F238E27FC236}">
                <a16:creationId xmlns:a16="http://schemas.microsoft.com/office/drawing/2014/main" id="{100EA18B-4B79-48A3-B136-DBCC862A2FA9}"/>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6598153" y="2263741"/>
            <a:ext cx="224318" cy="224318"/>
          </a:xfrm>
          <a:prstGeom prst="rect">
            <a:avLst/>
          </a:prstGeom>
        </p:spPr>
      </p:pic>
      <p:pic>
        <p:nvPicPr>
          <p:cNvPr id="60" name="图形 59" descr="办公室职员">
            <a:extLst>
              <a:ext uri="{FF2B5EF4-FFF2-40B4-BE49-F238E27FC236}">
                <a16:creationId xmlns:a16="http://schemas.microsoft.com/office/drawing/2014/main" id="{678E7E05-A24F-480A-BC28-894BF271A37F}"/>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6881785" y="4114651"/>
            <a:ext cx="482759" cy="482759"/>
          </a:xfrm>
          <a:prstGeom prst="rect">
            <a:avLst/>
          </a:prstGeom>
        </p:spPr>
      </p:pic>
      <p:pic>
        <p:nvPicPr>
          <p:cNvPr id="61" name="图形 60" descr="图章">
            <a:extLst>
              <a:ext uri="{FF2B5EF4-FFF2-40B4-BE49-F238E27FC236}">
                <a16:creationId xmlns:a16="http://schemas.microsoft.com/office/drawing/2014/main" id="{EA3F7017-C223-4E8C-8F29-F5E36B2C067D}"/>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6668473" y="2326353"/>
            <a:ext cx="224318" cy="224318"/>
          </a:xfrm>
          <a:prstGeom prst="rect">
            <a:avLst/>
          </a:prstGeom>
        </p:spPr>
      </p:pic>
      <p:pic>
        <p:nvPicPr>
          <p:cNvPr id="62" name="图形 61" descr="图章">
            <a:extLst>
              <a:ext uri="{FF2B5EF4-FFF2-40B4-BE49-F238E27FC236}">
                <a16:creationId xmlns:a16="http://schemas.microsoft.com/office/drawing/2014/main" id="{292AD716-9D87-4937-8C3B-C5E2CF468F60}"/>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6745472" y="2379896"/>
            <a:ext cx="224318" cy="224318"/>
          </a:xfrm>
          <a:prstGeom prst="rect">
            <a:avLst/>
          </a:prstGeom>
        </p:spPr>
      </p:pic>
      <p:pic>
        <p:nvPicPr>
          <p:cNvPr id="63" name="图形 62" descr="男学生">
            <a:extLst>
              <a:ext uri="{FF2B5EF4-FFF2-40B4-BE49-F238E27FC236}">
                <a16:creationId xmlns:a16="http://schemas.microsoft.com/office/drawing/2014/main" id="{445EBED4-A566-4AAC-A57B-625EFAEFFF59}"/>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2915613" y="5269354"/>
            <a:ext cx="542205" cy="542205"/>
          </a:xfrm>
          <a:prstGeom prst="rect">
            <a:avLst/>
          </a:prstGeom>
        </p:spPr>
      </p:pic>
      <p:pic>
        <p:nvPicPr>
          <p:cNvPr id="64" name="图形 63" descr="男学生">
            <a:extLst>
              <a:ext uri="{FF2B5EF4-FFF2-40B4-BE49-F238E27FC236}">
                <a16:creationId xmlns:a16="http://schemas.microsoft.com/office/drawing/2014/main" id="{3D19E0A3-6D0D-4D5C-A72B-5CDA2520F2FF}"/>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2139028" y="4519096"/>
            <a:ext cx="542205" cy="542205"/>
          </a:xfrm>
          <a:prstGeom prst="rect">
            <a:avLst/>
          </a:prstGeom>
        </p:spPr>
      </p:pic>
      <p:pic>
        <p:nvPicPr>
          <p:cNvPr id="65" name="图形 64" descr="办公室职员">
            <a:extLst>
              <a:ext uri="{FF2B5EF4-FFF2-40B4-BE49-F238E27FC236}">
                <a16:creationId xmlns:a16="http://schemas.microsoft.com/office/drawing/2014/main" id="{52F91A00-4DFC-4BF5-A1A3-84AABB26361C}"/>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738551" y="3374361"/>
            <a:ext cx="482759" cy="482759"/>
          </a:xfrm>
          <a:prstGeom prst="rect">
            <a:avLst/>
          </a:prstGeom>
        </p:spPr>
      </p:pic>
      <p:sp>
        <p:nvSpPr>
          <p:cNvPr id="66" name="对话气泡: 椭圆形 65">
            <a:extLst>
              <a:ext uri="{FF2B5EF4-FFF2-40B4-BE49-F238E27FC236}">
                <a16:creationId xmlns:a16="http://schemas.microsoft.com/office/drawing/2014/main" id="{F57E4ADF-8803-4373-ADAD-5EE60468ED00}"/>
              </a:ext>
            </a:extLst>
          </p:cNvPr>
          <p:cNvSpPr/>
          <p:nvPr/>
        </p:nvSpPr>
        <p:spPr>
          <a:xfrm>
            <a:off x="2627868" y="1372902"/>
            <a:ext cx="1360385" cy="551110"/>
          </a:xfrm>
          <a:prstGeom prst="wedgeEllipseCallout">
            <a:avLst>
              <a:gd name="adj1" fmla="val -27507"/>
              <a:gd name="adj2" fmla="val 111923"/>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a:solidFill>
                  <a:schemeClr val="tx1"/>
                </a:solidFill>
              </a:rPr>
              <a:t>我有基础设施，希望提供应用服务</a:t>
            </a:r>
          </a:p>
        </p:txBody>
      </p:sp>
      <p:sp>
        <p:nvSpPr>
          <p:cNvPr id="67" name="对话气泡: 椭圆形 66">
            <a:extLst>
              <a:ext uri="{FF2B5EF4-FFF2-40B4-BE49-F238E27FC236}">
                <a16:creationId xmlns:a16="http://schemas.microsoft.com/office/drawing/2014/main" id="{050B001F-8966-4ABC-A96E-A468B9544E7E}"/>
              </a:ext>
            </a:extLst>
          </p:cNvPr>
          <p:cNvSpPr/>
          <p:nvPr/>
        </p:nvSpPr>
        <p:spPr>
          <a:xfrm>
            <a:off x="4716006" y="1379387"/>
            <a:ext cx="1165986" cy="551110"/>
          </a:xfrm>
          <a:prstGeom prst="wedgeEllipseCallout">
            <a:avLst>
              <a:gd name="adj1" fmla="val 55365"/>
              <a:gd name="adj2" fmla="val 113100"/>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a:solidFill>
                  <a:schemeClr val="tx1"/>
                </a:solidFill>
              </a:rPr>
              <a:t>我有基础设施，只想出租这些设施</a:t>
            </a:r>
          </a:p>
        </p:txBody>
      </p:sp>
      <p:sp>
        <p:nvSpPr>
          <p:cNvPr id="68" name="对话气泡: 椭圆形 67">
            <a:extLst>
              <a:ext uri="{FF2B5EF4-FFF2-40B4-BE49-F238E27FC236}">
                <a16:creationId xmlns:a16="http://schemas.microsoft.com/office/drawing/2014/main" id="{36B4B6B4-32BA-405A-8D53-DFF1A1452002}"/>
              </a:ext>
            </a:extLst>
          </p:cNvPr>
          <p:cNvSpPr/>
          <p:nvPr/>
        </p:nvSpPr>
        <p:spPr>
          <a:xfrm>
            <a:off x="7295599" y="2314855"/>
            <a:ext cx="1750008" cy="551110"/>
          </a:xfrm>
          <a:prstGeom prst="wedgeEllipseCallout">
            <a:avLst>
              <a:gd name="adj1" fmla="val -69778"/>
              <a:gd name="adj2" fmla="val 10015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a:solidFill>
                  <a:schemeClr val="tx1"/>
                </a:solidFill>
              </a:rPr>
              <a:t>我有多余的基础设施，我自己想要都充分利用起来</a:t>
            </a:r>
          </a:p>
        </p:txBody>
      </p:sp>
      <p:sp>
        <p:nvSpPr>
          <p:cNvPr id="69" name="对话气泡: 椭圆形 68">
            <a:extLst>
              <a:ext uri="{FF2B5EF4-FFF2-40B4-BE49-F238E27FC236}">
                <a16:creationId xmlns:a16="http://schemas.microsoft.com/office/drawing/2014/main" id="{5244C4DC-F819-4DE3-9AA7-EAC35810C7B2}"/>
              </a:ext>
            </a:extLst>
          </p:cNvPr>
          <p:cNvSpPr/>
          <p:nvPr/>
        </p:nvSpPr>
        <p:spPr>
          <a:xfrm>
            <a:off x="7265895" y="3544774"/>
            <a:ext cx="1659079" cy="551110"/>
          </a:xfrm>
          <a:prstGeom prst="wedgeEllipseCallout">
            <a:avLst>
              <a:gd name="adj1" fmla="val -55979"/>
              <a:gd name="adj2" fmla="val 94120"/>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a:solidFill>
                  <a:schemeClr val="tx1"/>
                </a:solidFill>
              </a:rPr>
              <a:t>我有基础设施和中间件，能够在上面部署应用</a:t>
            </a:r>
          </a:p>
        </p:txBody>
      </p:sp>
      <p:sp>
        <p:nvSpPr>
          <p:cNvPr id="70" name="对话气泡: 椭圆形 69">
            <a:extLst>
              <a:ext uri="{FF2B5EF4-FFF2-40B4-BE49-F238E27FC236}">
                <a16:creationId xmlns:a16="http://schemas.microsoft.com/office/drawing/2014/main" id="{CBB5FAA5-15BE-482F-96B9-1E49CF247E4C}"/>
              </a:ext>
            </a:extLst>
          </p:cNvPr>
          <p:cNvSpPr/>
          <p:nvPr/>
        </p:nvSpPr>
        <p:spPr>
          <a:xfrm>
            <a:off x="4993738" y="5683746"/>
            <a:ext cx="1776507" cy="551110"/>
          </a:xfrm>
          <a:prstGeom prst="wedgeEllipseCallout">
            <a:avLst>
              <a:gd name="adj1" fmla="val 28139"/>
              <a:gd name="adj2" fmla="val -8003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a:solidFill>
                  <a:schemeClr val="tx1"/>
                </a:solidFill>
              </a:rPr>
              <a:t>我希望能够在任何地方都可以访问和编辑我的文档</a:t>
            </a:r>
          </a:p>
        </p:txBody>
      </p:sp>
      <p:sp>
        <p:nvSpPr>
          <p:cNvPr id="71" name="对话气泡: 椭圆形 70">
            <a:extLst>
              <a:ext uri="{FF2B5EF4-FFF2-40B4-BE49-F238E27FC236}">
                <a16:creationId xmlns:a16="http://schemas.microsoft.com/office/drawing/2014/main" id="{9807D3EA-7F64-4AD4-BE78-145FE1756C61}"/>
              </a:ext>
            </a:extLst>
          </p:cNvPr>
          <p:cNvSpPr/>
          <p:nvPr/>
        </p:nvSpPr>
        <p:spPr>
          <a:xfrm>
            <a:off x="2681233" y="6035238"/>
            <a:ext cx="2310597" cy="551110"/>
          </a:xfrm>
          <a:prstGeom prst="wedgeEllipseCallout">
            <a:avLst>
              <a:gd name="adj1" fmla="val -19346"/>
              <a:gd name="adj2" fmla="val -121221"/>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a:solidFill>
                  <a:schemeClr val="tx1"/>
                </a:solidFill>
              </a:rPr>
              <a:t>我有好的应用</a:t>
            </a:r>
            <a:r>
              <a:rPr lang="en-US" altLang="zh-CN" sz="1000" dirty="0">
                <a:solidFill>
                  <a:schemeClr val="tx1"/>
                </a:solidFill>
              </a:rPr>
              <a:t>IDEA</a:t>
            </a:r>
            <a:r>
              <a:rPr lang="zh-CN" altLang="en-US" sz="1000" dirty="0">
                <a:solidFill>
                  <a:schemeClr val="tx1"/>
                </a:solidFill>
              </a:rPr>
              <a:t>，但只想专注于设计于开发，不想操心维护和扩展</a:t>
            </a:r>
          </a:p>
        </p:txBody>
      </p:sp>
      <p:sp>
        <p:nvSpPr>
          <p:cNvPr id="72" name="对话气泡: 椭圆形 71">
            <a:extLst>
              <a:ext uri="{FF2B5EF4-FFF2-40B4-BE49-F238E27FC236}">
                <a16:creationId xmlns:a16="http://schemas.microsoft.com/office/drawing/2014/main" id="{F461419A-6F00-49C6-B3A4-139961FA751B}"/>
              </a:ext>
            </a:extLst>
          </p:cNvPr>
          <p:cNvSpPr/>
          <p:nvPr/>
        </p:nvSpPr>
        <p:spPr>
          <a:xfrm>
            <a:off x="416898" y="5102986"/>
            <a:ext cx="1684897" cy="814433"/>
          </a:xfrm>
          <a:prstGeom prst="wedgeEllipseCallout">
            <a:avLst>
              <a:gd name="adj1" fmla="val 59954"/>
              <a:gd name="adj2" fmla="val -7857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a:solidFill>
                  <a:schemeClr val="tx1"/>
                </a:solidFill>
              </a:rPr>
              <a:t>我的业务刚刚起步，很难将资金投入到</a:t>
            </a:r>
            <a:r>
              <a:rPr lang="en-US" altLang="zh-CN" sz="1000" dirty="0">
                <a:solidFill>
                  <a:schemeClr val="tx1"/>
                </a:solidFill>
              </a:rPr>
              <a:t>IT</a:t>
            </a:r>
            <a:r>
              <a:rPr lang="zh-CN" altLang="en-US" sz="1000" dirty="0">
                <a:solidFill>
                  <a:schemeClr val="tx1"/>
                </a:solidFill>
              </a:rPr>
              <a:t>基础设施建设，用钱的地方很多</a:t>
            </a:r>
          </a:p>
        </p:txBody>
      </p:sp>
      <p:sp>
        <p:nvSpPr>
          <p:cNvPr id="73" name="对话气泡: 椭圆形 72">
            <a:extLst>
              <a:ext uri="{FF2B5EF4-FFF2-40B4-BE49-F238E27FC236}">
                <a16:creationId xmlns:a16="http://schemas.microsoft.com/office/drawing/2014/main" id="{A6DFDE05-568F-469C-B9E0-DF1899747831}"/>
              </a:ext>
            </a:extLst>
          </p:cNvPr>
          <p:cNvSpPr/>
          <p:nvPr/>
        </p:nvSpPr>
        <p:spPr>
          <a:xfrm>
            <a:off x="152284" y="2950951"/>
            <a:ext cx="1527888" cy="620196"/>
          </a:xfrm>
          <a:prstGeom prst="wedgeEllipseCallout">
            <a:avLst>
              <a:gd name="adj1" fmla="val 56875"/>
              <a:gd name="adj2" fmla="val 54402"/>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a:solidFill>
                  <a:schemeClr val="tx1"/>
                </a:solidFill>
              </a:rPr>
              <a:t>我需要增加基础设施，但是不知道需要多长时间</a:t>
            </a:r>
          </a:p>
        </p:txBody>
      </p:sp>
      <p:sp>
        <p:nvSpPr>
          <p:cNvPr id="74" name="箭头: 右 73">
            <a:extLst>
              <a:ext uri="{FF2B5EF4-FFF2-40B4-BE49-F238E27FC236}">
                <a16:creationId xmlns:a16="http://schemas.microsoft.com/office/drawing/2014/main" id="{B75B1CB8-4764-4E9B-A43D-3F5191ACBFF9}"/>
              </a:ext>
            </a:extLst>
          </p:cNvPr>
          <p:cNvSpPr/>
          <p:nvPr/>
        </p:nvSpPr>
        <p:spPr>
          <a:xfrm rot="1880211">
            <a:off x="2982389" y="2605147"/>
            <a:ext cx="319622" cy="219465"/>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75" name="箭头: 右 74">
            <a:extLst>
              <a:ext uri="{FF2B5EF4-FFF2-40B4-BE49-F238E27FC236}">
                <a16:creationId xmlns:a16="http://schemas.microsoft.com/office/drawing/2014/main" id="{569594DA-AB17-4F01-831A-8ACC4E7BE488}"/>
              </a:ext>
            </a:extLst>
          </p:cNvPr>
          <p:cNvSpPr/>
          <p:nvPr/>
        </p:nvSpPr>
        <p:spPr>
          <a:xfrm rot="8692212">
            <a:off x="5596605" y="2583473"/>
            <a:ext cx="319622" cy="219465"/>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76" name="箭头: 右 75">
            <a:extLst>
              <a:ext uri="{FF2B5EF4-FFF2-40B4-BE49-F238E27FC236}">
                <a16:creationId xmlns:a16="http://schemas.microsoft.com/office/drawing/2014/main" id="{7E7204C7-E8BB-42F5-9734-41325A767F94}"/>
              </a:ext>
            </a:extLst>
          </p:cNvPr>
          <p:cNvSpPr/>
          <p:nvPr/>
        </p:nvSpPr>
        <p:spPr>
          <a:xfrm rot="9768701">
            <a:off x="6279701" y="3276369"/>
            <a:ext cx="319622" cy="219465"/>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77" name="箭头: 右 76">
            <a:extLst>
              <a:ext uri="{FF2B5EF4-FFF2-40B4-BE49-F238E27FC236}">
                <a16:creationId xmlns:a16="http://schemas.microsoft.com/office/drawing/2014/main" id="{B2FBD019-CDDE-48E1-A770-8B9DDDDE7192}"/>
              </a:ext>
            </a:extLst>
          </p:cNvPr>
          <p:cNvSpPr/>
          <p:nvPr/>
        </p:nvSpPr>
        <p:spPr>
          <a:xfrm rot="11379270">
            <a:off x="6488754" y="4207039"/>
            <a:ext cx="319622" cy="219465"/>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78" name="箭头: 右 77">
            <a:extLst>
              <a:ext uri="{FF2B5EF4-FFF2-40B4-BE49-F238E27FC236}">
                <a16:creationId xmlns:a16="http://schemas.microsoft.com/office/drawing/2014/main" id="{CE777EDE-804A-48D4-A120-46B63E12618F}"/>
              </a:ext>
            </a:extLst>
          </p:cNvPr>
          <p:cNvSpPr/>
          <p:nvPr/>
        </p:nvSpPr>
        <p:spPr>
          <a:xfrm rot="12326591">
            <a:off x="5795569" y="4991876"/>
            <a:ext cx="319622" cy="219465"/>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79" name="箭头: 右 78">
            <a:extLst>
              <a:ext uri="{FF2B5EF4-FFF2-40B4-BE49-F238E27FC236}">
                <a16:creationId xmlns:a16="http://schemas.microsoft.com/office/drawing/2014/main" id="{939AE5E2-6F7D-400D-97F2-4B3044B69D83}"/>
              </a:ext>
            </a:extLst>
          </p:cNvPr>
          <p:cNvSpPr/>
          <p:nvPr/>
        </p:nvSpPr>
        <p:spPr>
          <a:xfrm rot="18470085">
            <a:off x="3239492" y="5077337"/>
            <a:ext cx="319622" cy="219465"/>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80" name="箭头: 右 79">
            <a:extLst>
              <a:ext uri="{FF2B5EF4-FFF2-40B4-BE49-F238E27FC236}">
                <a16:creationId xmlns:a16="http://schemas.microsoft.com/office/drawing/2014/main" id="{4B21E410-DD1C-4D87-82C4-0F3C4A304BDD}"/>
              </a:ext>
            </a:extLst>
          </p:cNvPr>
          <p:cNvSpPr/>
          <p:nvPr/>
        </p:nvSpPr>
        <p:spPr>
          <a:xfrm rot="19945919">
            <a:off x="2584462" y="4524172"/>
            <a:ext cx="319622" cy="219465"/>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81" name="箭头: 右 80">
            <a:extLst>
              <a:ext uri="{FF2B5EF4-FFF2-40B4-BE49-F238E27FC236}">
                <a16:creationId xmlns:a16="http://schemas.microsoft.com/office/drawing/2014/main" id="{64FADA22-2092-4046-BEDD-9AB673544964}"/>
              </a:ext>
            </a:extLst>
          </p:cNvPr>
          <p:cNvSpPr/>
          <p:nvPr/>
        </p:nvSpPr>
        <p:spPr>
          <a:xfrm>
            <a:off x="2276562" y="3583334"/>
            <a:ext cx="319622" cy="219465"/>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82" name="矩形 81">
            <a:extLst>
              <a:ext uri="{FF2B5EF4-FFF2-40B4-BE49-F238E27FC236}">
                <a16:creationId xmlns:a16="http://schemas.microsoft.com/office/drawing/2014/main" id="{76D7EEF5-1A60-496E-9A44-687CB3A5A2BA}"/>
              </a:ext>
            </a:extLst>
          </p:cNvPr>
          <p:cNvSpPr/>
          <p:nvPr/>
        </p:nvSpPr>
        <p:spPr>
          <a:xfrm>
            <a:off x="6000633" y="1407412"/>
            <a:ext cx="2822839" cy="307777"/>
          </a:xfrm>
          <a:prstGeom prst="rect">
            <a:avLst/>
          </a:prstGeom>
        </p:spPr>
        <p:txBody>
          <a:bodyPr wrap="square">
            <a:spAutoFit/>
          </a:bodyPr>
          <a:lstStyle/>
          <a:p>
            <a:r>
              <a:rPr lang="zh-CN" altLang="en-US" sz="1400" dirty="0">
                <a:solidFill>
                  <a:srgbClr val="FF0000"/>
                </a:solidFill>
              </a:rPr>
              <a:t>土地、电力、房子、空调、</a:t>
            </a:r>
            <a:r>
              <a:rPr lang="en-US" altLang="zh-CN" sz="1400" dirty="0">
                <a:solidFill>
                  <a:srgbClr val="FF0000"/>
                </a:solidFill>
              </a:rPr>
              <a:t>IT</a:t>
            </a:r>
            <a:r>
              <a:rPr lang="zh-CN" altLang="en-US" sz="1400" dirty="0">
                <a:solidFill>
                  <a:srgbClr val="FF0000"/>
                </a:solidFill>
              </a:rPr>
              <a:t>设备</a:t>
            </a:r>
          </a:p>
        </p:txBody>
      </p:sp>
    </p:spTree>
    <p:extLst>
      <p:ext uri="{BB962C8B-B14F-4D97-AF65-F5344CB8AC3E}">
        <p14:creationId xmlns:p14="http://schemas.microsoft.com/office/powerpoint/2010/main" val="23644413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4"/>
          <p:cNvSpPr txBox="1">
            <a:spLocks/>
          </p:cNvSpPr>
          <p:nvPr/>
        </p:nvSpPr>
        <p:spPr>
          <a:xfrm>
            <a:off x="522810" y="2781161"/>
            <a:ext cx="7831680" cy="746899"/>
          </a:xfrm>
          <a:prstGeom prst="rect">
            <a:avLst/>
          </a:prstGeom>
        </p:spPr>
        <p:txBody>
          <a:bodyPr vert="horz" lIns="91440" tIns="45720" rIns="91440" bIns="45720" rtlCol="0">
            <a:noAutofit/>
          </a:bodyPr>
          <a:lstStyle>
            <a:lvl1pPr marL="171450" indent="-171450" algn="l" defTabSz="685800" rtl="0" eaLnBrk="1" latinLnBrk="0" hangingPunct="1">
              <a:lnSpc>
                <a:spcPts val="2160"/>
              </a:lnSpc>
              <a:spcBef>
                <a:spcPts val="750"/>
              </a:spcBef>
              <a:buFont typeface="Arial" panose="020B0604020202020204" pitchFamily="34" charset="0"/>
              <a:buChar char="•"/>
              <a:defRPr sz="1650" b="0" kern="1200">
                <a:solidFill>
                  <a:schemeClr val="tx1"/>
                </a:solidFill>
                <a:latin typeface="微软雅黑" panose="020B0503020204020204" pitchFamily="34" charset="-122"/>
                <a:ea typeface="微软雅黑" panose="020B0503020204020204" pitchFamily="34" charset="-122"/>
                <a:cs typeface="+mn-cs"/>
              </a:defRPr>
            </a:lvl1pPr>
            <a:lvl2pPr marL="514350" indent="-171450" algn="l" defTabSz="685800" rtl="0" eaLnBrk="1" latinLnBrk="0" hangingPunct="1">
              <a:lnSpc>
                <a:spcPts val="2160"/>
              </a:lnSpc>
              <a:spcBef>
                <a:spcPts val="375"/>
              </a:spcBef>
              <a:buFont typeface="Arial" panose="020B0604020202020204" pitchFamily="34" charset="0"/>
              <a:buChar char="•"/>
              <a:defRPr sz="1500" b="0" kern="1200">
                <a:solidFill>
                  <a:schemeClr val="tx1"/>
                </a:solidFill>
                <a:latin typeface="微软雅黑" panose="020B0503020204020204" pitchFamily="34" charset="-122"/>
                <a:ea typeface="微软雅黑" panose="020B0503020204020204" pitchFamily="34" charset="-122"/>
                <a:cs typeface="+mn-cs"/>
              </a:defRPr>
            </a:lvl2pPr>
            <a:lvl3pPr marL="857250" indent="-171450" algn="l" defTabSz="685800" rtl="0" eaLnBrk="1" latinLnBrk="0" hangingPunct="1">
              <a:lnSpc>
                <a:spcPts val="2160"/>
              </a:lnSpc>
              <a:spcBef>
                <a:spcPts val="375"/>
              </a:spcBef>
              <a:buFont typeface="Arial" panose="020B0604020202020204" pitchFamily="34" charset="0"/>
              <a:buChar char="•"/>
              <a:defRPr sz="1500" b="0" kern="1200">
                <a:solidFill>
                  <a:schemeClr val="tx1"/>
                </a:solidFill>
                <a:latin typeface="微软雅黑" panose="020B0503020204020204" pitchFamily="34" charset="-122"/>
                <a:ea typeface="微软雅黑" panose="020B0503020204020204" pitchFamily="34" charset="-122"/>
                <a:cs typeface="+mn-cs"/>
              </a:defRPr>
            </a:lvl3pPr>
            <a:lvl4pPr marL="1200150" indent="-171450" algn="l" defTabSz="685800" rtl="0" eaLnBrk="1" latinLnBrk="0" hangingPunct="1">
              <a:lnSpc>
                <a:spcPts val="2160"/>
              </a:lnSpc>
              <a:spcBef>
                <a:spcPts val="375"/>
              </a:spcBef>
              <a:buFont typeface="Arial" panose="020B0604020202020204" pitchFamily="34" charset="0"/>
              <a:buChar char="•"/>
              <a:defRPr sz="1500" b="0" kern="1200">
                <a:solidFill>
                  <a:schemeClr val="tx1"/>
                </a:solidFill>
                <a:latin typeface="微软雅黑" panose="020B0503020204020204" pitchFamily="34" charset="-122"/>
                <a:ea typeface="微软雅黑" panose="020B0503020204020204" pitchFamily="34" charset="-122"/>
                <a:cs typeface="+mn-cs"/>
              </a:defRPr>
            </a:lvl4pPr>
            <a:lvl5pPr marL="1543050" indent="-171450" algn="l" defTabSz="685800" rtl="0" eaLnBrk="1" latinLnBrk="0" hangingPunct="1">
              <a:lnSpc>
                <a:spcPts val="2160"/>
              </a:lnSpc>
              <a:spcBef>
                <a:spcPts val="375"/>
              </a:spcBef>
              <a:buFont typeface="Arial" panose="020B0604020202020204" pitchFamily="34" charset="0"/>
              <a:buChar char="•"/>
              <a:defRPr sz="1500" b="0" kern="1200">
                <a:solidFill>
                  <a:schemeClr val="tx1"/>
                </a:solidFill>
                <a:latin typeface="微软雅黑" panose="020B0503020204020204" pitchFamily="34" charset="-122"/>
                <a:ea typeface="微软雅黑" panose="020B0503020204020204" pitchFamily="34" charset="-122"/>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lnSpc>
                <a:spcPct val="100000"/>
              </a:lnSpc>
              <a:buFont typeface="Arial" panose="020B0604020202020204" pitchFamily="34" charset="0"/>
              <a:buNone/>
            </a:pPr>
            <a:r>
              <a:rPr lang="zh-CN" altLang="en-US" sz="3600" b="1" dirty="0">
                <a:solidFill>
                  <a:srgbClr val="6F0E6F"/>
                </a:solidFill>
                <a:cs typeface="Arial" panose="020B0604020202020204" pitchFamily="34" charset="0"/>
              </a:rPr>
              <a:t>最后</a:t>
            </a:r>
          </a:p>
        </p:txBody>
      </p:sp>
      <p:sp>
        <p:nvSpPr>
          <p:cNvPr id="3" name="灯片编号占位符 2"/>
          <p:cNvSpPr>
            <a:spLocks noGrp="1"/>
          </p:cNvSpPr>
          <p:nvPr>
            <p:ph type="sldNum" sz="quarter" idx="12"/>
          </p:nvPr>
        </p:nvSpPr>
        <p:spPr/>
        <p:txBody>
          <a:bodyPr/>
          <a:lstStyle/>
          <a:p>
            <a:fld id="{60B2550D-72F3-4A8E-829C-1304F08F0036}" type="slidenum">
              <a:rPr lang="zh-CN" altLang="en-US" smtClean="0"/>
              <a:t>60</a:t>
            </a:fld>
            <a:endParaRPr lang="zh-CN" altLang="en-US"/>
          </a:p>
        </p:txBody>
      </p:sp>
    </p:spTree>
    <p:extLst>
      <p:ext uri="{BB962C8B-B14F-4D97-AF65-F5344CB8AC3E}">
        <p14:creationId xmlns:p14="http://schemas.microsoft.com/office/powerpoint/2010/main" val="51596543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云计算技术难点</a:t>
            </a:r>
          </a:p>
        </p:txBody>
      </p:sp>
      <p:sp>
        <p:nvSpPr>
          <p:cNvPr id="3" name="内容占位符 2"/>
          <p:cNvSpPr>
            <a:spLocks noGrp="1"/>
          </p:cNvSpPr>
          <p:nvPr>
            <p:ph idx="1"/>
          </p:nvPr>
        </p:nvSpPr>
        <p:spPr>
          <a:xfrm>
            <a:off x="628650" y="1234441"/>
            <a:ext cx="7886700" cy="5066832"/>
          </a:xfrm>
        </p:spPr>
        <p:txBody>
          <a:bodyPr>
            <a:normAutofit/>
          </a:bodyPr>
          <a:lstStyle/>
          <a:p>
            <a:r>
              <a:rPr lang="zh-CN" altLang="en-US" dirty="0"/>
              <a:t>数据中心安全控制</a:t>
            </a:r>
            <a:endParaRPr lang="en-US" altLang="zh-CN" dirty="0"/>
          </a:p>
          <a:p>
            <a:endParaRPr lang="en-US" altLang="zh-CN" dirty="0"/>
          </a:p>
          <a:p>
            <a:r>
              <a:rPr lang="zh-CN" altLang="en-US" dirty="0"/>
              <a:t>构建高度同构化的虚拟资源</a:t>
            </a:r>
            <a:endParaRPr lang="en-US" altLang="zh-CN" dirty="0"/>
          </a:p>
          <a:p>
            <a:endParaRPr lang="en-US" altLang="zh-CN" dirty="0"/>
          </a:p>
          <a:p>
            <a:r>
              <a:rPr lang="zh-CN" altLang="en-US" dirty="0"/>
              <a:t>高可用性的实现</a:t>
            </a:r>
            <a:r>
              <a:rPr lang="en-US" altLang="zh-CN" dirty="0"/>
              <a:t>——</a:t>
            </a:r>
            <a:r>
              <a:rPr lang="zh-CN" altLang="en-US" dirty="0"/>
              <a:t>资源管理</a:t>
            </a:r>
            <a:endParaRPr lang="en-US" altLang="zh-CN" dirty="0"/>
          </a:p>
          <a:p>
            <a:r>
              <a:rPr lang="zh-CN" altLang="en-US" dirty="0"/>
              <a:t>容错的实现</a:t>
            </a:r>
            <a:r>
              <a:rPr lang="en-US" altLang="zh-CN" dirty="0"/>
              <a:t>——</a:t>
            </a:r>
            <a:r>
              <a:rPr lang="zh-CN" altLang="en-US" dirty="0"/>
              <a:t>任务管理</a:t>
            </a:r>
            <a:endParaRPr lang="en-US" altLang="zh-CN" dirty="0"/>
          </a:p>
          <a:p>
            <a:r>
              <a:rPr lang="zh-CN" altLang="en-US" dirty="0"/>
              <a:t>节能（负载均衡）</a:t>
            </a:r>
            <a:r>
              <a:rPr lang="en-US" altLang="zh-CN" dirty="0"/>
              <a:t>——</a:t>
            </a:r>
            <a:r>
              <a:rPr lang="zh-CN" altLang="en-US" dirty="0"/>
              <a:t>任务管理</a:t>
            </a:r>
            <a:endParaRPr lang="en-US" altLang="zh-CN" dirty="0"/>
          </a:p>
          <a:p>
            <a:r>
              <a:rPr lang="zh-CN" altLang="en-US" dirty="0"/>
              <a:t>云安全与隐私保护</a:t>
            </a:r>
            <a:r>
              <a:rPr lang="en-US" altLang="zh-CN" dirty="0"/>
              <a:t>——</a:t>
            </a:r>
            <a:r>
              <a:rPr lang="zh-CN" altLang="en-US" dirty="0"/>
              <a:t>安全管理</a:t>
            </a:r>
            <a:endParaRPr lang="en-US" altLang="zh-CN" dirty="0"/>
          </a:p>
          <a:p>
            <a:endParaRPr lang="en-US" altLang="zh-CN" dirty="0"/>
          </a:p>
          <a:p>
            <a:pPr marL="0" indent="0">
              <a:buNone/>
            </a:pPr>
            <a:endParaRPr lang="en-US" altLang="zh-CN" dirty="0"/>
          </a:p>
        </p:txBody>
      </p:sp>
      <p:sp>
        <p:nvSpPr>
          <p:cNvPr id="4" name="灯片编号占位符 3"/>
          <p:cNvSpPr>
            <a:spLocks noGrp="1"/>
          </p:cNvSpPr>
          <p:nvPr>
            <p:ph type="sldNum" sz="quarter" idx="12"/>
          </p:nvPr>
        </p:nvSpPr>
        <p:spPr/>
        <p:txBody>
          <a:bodyPr/>
          <a:lstStyle/>
          <a:p>
            <a:fld id="{0868E2E4-3A6E-4F12-93E5-90F94E9B2EA0}" type="slidenum">
              <a:rPr lang="zh-CN" altLang="en-US" smtClean="0"/>
              <a:t>61</a:t>
            </a:fld>
            <a:endParaRPr lang="zh-CN" altLang="en-US" dirty="0"/>
          </a:p>
        </p:txBody>
      </p:sp>
      <p:sp>
        <p:nvSpPr>
          <p:cNvPr id="5" name="右大括号 4"/>
          <p:cNvSpPr/>
          <p:nvPr/>
        </p:nvSpPr>
        <p:spPr>
          <a:xfrm>
            <a:off x="3965109" y="2861304"/>
            <a:ext cx="182880" cy="1316990"/>
          </a:xfrm>
          <a:prstGeom prst="rightBrace">
            <a:avLst>
              <a:gd name="adj1" fmla="val 94444"/>
              <a:gd name="adj2" fmla="val 50000"/>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 name="文本框 5"/>
          <p:cNvSpPr txBox="1"/>
          <p:nvPr/>
        </p:nvSpPr>
        <p:spPr>
          <a:xfrm>
            <a:off x="4942840" y="3336409"/>
            <a:ext cx="1569660" cy="369332"/>
          </a:xfrm>
          <a:prstGeom prst="rect">
            <a:avLst/>
          </a:prstGeom>
          <a:noFill/>
        </p:spPr>
        <p:txBody>
          <a:bodyPr wrap="none" rtlCol="0">
            <a:spAutoFit/>
          </a:bodyPr>
          <a:lstStyle/>
          <a:p>
            <a:r>
              <a:rPr lang="zh-CN" altLang="en-US" dirty="0"/>
              <a:t>管理中间件层</a:t>
            </a:r>
          </a:p>
        </p:txBody>
      </p:sp>
      <p:sp>
        <p:nvSpPr>
          <p:cNvPr id="7" name="文本框 6"/>
          <p:cNvSpPr txBox="1"/>
          <p:nvPr/>
        </p:nvSpPr>
        <p:spPr>
          <a:xfrm>
            <a:off x="4942840" y="2002909"/>
            <a:ext cx="1107996" cy="369332"/>
          </a:xfrm>
          <a:prstGeom prst="rect">
            <a:avLst/>
          </a:prstGeom>
          <a:noFill/>
        </p:spPr>
        <p:txBody>
          <a:bodyPr wrap="none" rtlCol="0">
            <a:spAutoFit/>
          </a:bodyPr>
          <a:lstStyle/>
          <a:p>
            <a:r>
              <a:rPr lang="zh-CN" altLang="en-US" dirty="0"/>
              <a:t>资源池层</a:t>
            </a:r>
          </a:p>
        </p:txBody>
      </p:sp>
      <p:sp>
        <p:nvSpPr>
          <p:cNvPr id="8" name="文本框 7"/>
          <p:cNvSpPr txBox="1"/>
          <p:nvPr/>
        </p:nvSpPr>
        <p:spPr>
          <a:xfrm>
            <a:off x="4942840" y="1233834"/>
            <a:ext cx="1338828" cy="369332"/>
          </a:xfrm>
          <a:prstGeom prst="rect">
            <a:avLst/>
          </a:prstGeom>
          <a:noFill/>
        </p:spPr>
        <p:txBody>
          <a:bodyPr wrap="none" rtlCol="0">
            <a:spAutoFit/>
          </a:bodyPr>
          <a:lstStyle/>
          <a:p>
            <a:r>
              <a:rPr lang="zh-CN" altLang="en-US" dirty="0"/>
              <a:t>物理资源层</a:t>
            </a:r>
          </a:p>
        </p:txBody>
      </p:sp>
      <p:sp>
        <p:nvSpPr>
          <p:cNvPr id="9" name="右箭头 8"/>
          <p:cNvSpPr/>
          <p:nvPr/>
        </p:nvSpPr>
        <p:spPr>
          <a:xfrm>
            <a:off x="4424765" y="1329600"/>
            <a:ext cx="388705" cy="177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右箭头 9"/>
          <p:cNvSpPr/>
          <p:nvPr/>
        </p:nvSpPr>
        <p:spPr>
          <a:xfrm>
            <a:off x="4424764" y="2098675"/>
            <a:ext cx="388705" cy="177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右箭头 10"/>
          <p:cNvSpPr/>
          <p:nvPr/>
        </p:nvSpPr>
        <p:spPr>
          <a:xfrm>
            <a:off x="4424764" y="3430899"/>
            <a:ext cx="388705" cy="177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2" name="文本框 11"/>
              <p:cNvSpPr txBox="1"/>
              <p:nvPr/>
            </p:nvSpPr>
            <p:spPr>
              <a:xfrm>
                <a:off x="1314220" y="4609293"/>
                <a:ext cx="6099170" cy="5673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zh-CN" altLang="en-US" sz="1400" i="1" dirty="0" smtClean="0">
                          <a:latin typeface="Cambria Math" panose="02040503050406030204" pitchFamily="18" charset="0"/>
                        </a:rPr>
                        <m:t>集群可用性</m:t>
                      </m:r>
                      <m:r>
                        <a:rPr lang="en-US" altLang="zh-CN" sz="1400" i="1" dirty="0">
                          <a:latin typeface="Cambria Math" panose="02040503050406030204" pitchFamily="18" charset="0"/>
                        </a:rPr>
                        <m:t>=</m:t>
                      </m:r>
                      <m:f>
                        <m:fPr>
                          <m:ctrlPr>
                            <a:rPr lang="en-US" altLang="zh-CN" sz="1400" i="1" dirty="0" smtClean="0">
                              <a:latin typeface="Cambria Math" panose="02040503050406030204" pitchFamily="18" charset="0"/>
                            </a:rPr>
                          </m:ctrlPr>
                        </m:fPr>
                        <m:num>
                          <m:r>
                            <a:rPr lang="en-US" altLang="zh-CN" sz="1400" b="0" i="1" dirty="0" smtClean="0">
                              <a:latin typeface="Cambria Math" panose="02040503050406030204" pitchFamily="18" charset="0"/>
                            </a:rPr>
                            <m:t>𝑀𝑇𝑇𝐹</m:t>
                          </m:r>
                          <m:r>
                            <a:rPr lang="en-US" altLang="zh-CN" sz="1400" b="0" i="1" dirty="0" smtClean="0">
                              <a:latin typeface="Cambria Math" panose="02040503050406030204" pitchFamily="18" charset="0"/>
                            </a:rPr>
                            <m:t>(</m:t>
                          </m:r>
                          <m:r>
                            <a:rPr lang="zh-CN" altLang="en-US" sz="1400" i="1" dirty="0">
                              <a:latin typeface="Cambria Math" panose="02040503050406030204" pitchFamily="18" charset="0"/>
                            </a:rPr>
                            <m:t>两个</m:t>
                          </m:r>
                          <m:r>
                            <a:rPr lang="zh-CN" altLang="en-US" sz="1400" i="1" dirty="0" smtClean="0">
                              <a:latin typeface="Cambria Math" panose="02040503050406030204" pitchFamily="18" charset="0"/>
                            </a:rPr>
                            <m:t>相邻</m:t>
                          </m:r>
                          <m:r>
                            <a:rPr lang="zh-CN" altLang="en-US" sz="1400" i="1" dirty="0">
                              <a:latin typeface="Cambria Math" panose="02040503050406030204" pitchFamily="18" charset="0"/>
                            </a:rPr>
                            <m:t>故障</m:t>
                          </m:r>
                          <m:r>
                            <a:rPr lang="zh-CN" altLang="en-US" sz="1400" i="1" dirty="0" smtClean="0">
                              <a:latin typeface="Cambria Math" panose="02040503050406030204" pitchFamily="18" charset="0"/>
                            </a:rPr>
                            <m:t>之间</m:t>
                          </m:r>
                          <m:r>
                            <a:rPr lang="zh-CN" altLang="en-US" sz="1400" i="1" dirty="0">
                              <a:latin typeface="Cambria Math" panose="02040503050406030204" pitchFamily="18" charset="0"/>
                            </a:rPr>
                            <m:t>的</m:t>
                          </m:r>
                          <m:r>
                            <a:rPr lang="zh-CN" altLang="en-US" sz="1400" i="1" dirty="0" smtClean="0">
                              <a:latin typeface="Cambria Math" panose="02040503050406030204" pitchFamily="18" charset="0"/>
                            </a:rPr>
                            <m:t>系统</m:t>
                          </m:r>
                          <m:r>
                            <a:rPr lang="zh-CN" altLang="en-US" sz="1400" i="1" dirty="0">
                              <a:latin typeface="Cambria Math" panose="02040503050406030204" pitchFamily="18" charset="0"/>
                            </a:rPr>
                            <m:t>平均</m:t>
                          </m:r>
                          <m:r>
                            <a:rPr lang="zh-CN" altLang="en-US" sz="1400" i="1" dirty="0" smtClean="0">
                              <a:latin typeface="Cambria Math" panose="02040503050406030204" pitchFamily="18" charset="0"/>
                            </a:rPr>
                            <m:t>正常</m:t>
                          </m:r>
                          <m:r>
                            <a:rPr lang="zh-CN" altLang="en-US" sz="1400" i="1" dirty="0">
                              <a:latin typeface="Cambria Math" panose="02040503050406030204" pitchFamily="18" charset="0"/>
                            </a:rPr>
                            <m:t>运行</m:t>
                          </m:r>
                          <m:r>
                            <a:rPr lang="zh-CN" altLang="en-US" sz="1400" i="1" dirty="0" smtClean="0">
                              <a:latin typeface="Cambria Math" panose="02040503050406030204" pitchFamily="18" charset="0"/>
                            </a:rPr>
                            <m:t>时间</m:t>
                          </m:r>
                          <m:r>
                            <a:rPr lang="en-US" altLang="zh-CN" sz="1400" b="0" i="1" dirty="0" smtClean="0">
                              <a:latin typeface="Cambria Math" panose="02040503050406030204" pitchFamily="18" charset="0"/>
                            </a:rPr>
                            <m:t>)</m:t>
                          </m:r>
                        </m:num>
                        <m:den>
                          <m:r>
                            <a:rPr lang="en-US" altLang="zh-CN" sz="1400" b="0" i="1" dirty="0" smtClean="0">
                              <a:latin typeface="Cambria Math" panose="02040503050406030204" pitchFamily="18" charset="0"/>
                            </a:rPr>
                            <m:t>𝑀𝑇𝑇𝐹</m:t>
                          </m:r>
                          <m:r>
                            <a:rPr lang="en-US" altLang="zh-CN" sz="1400" b="0" i="1" dirty="0" smtClean="0">
                              <a:latin typeface="Cambria Math" panose="02040503050406030204" pitchFamily="18" charset="0"/>
                            </a:rPr>
                            <m:t>+</m:t>
                          </m:r>
                          <m:r>
                            <a:rPr lang="en-US" altLang="zh-CN" sz="1400" b="0" i="1" dirty="0" smtClean="0">
                              <a:latin typeface="Cambria Math" panose="02040503050406030204" pitchFamily="18" charset="0"/>
                            </a:rPr>
                            <m:t>𝑀𝑇𝑇𝑅</m:t>
                          </m:r>
                          <m:r>
                            <a:rPr lang="en-US" altLang="zh-CN" sz="1400" b="0" i="1" dirty="0" smtClean="0">
                              <a:latin typeface="Cambria Math" panose="02040503050406030204" pitchFamily="18" charset="0"/>
                            </a:rPr>
                            <m:t>(</m:t>
                          </m:r>
                          <m:r>
                            <a:rPr lang="zh-CN" altLang="en-US" sz="1400" i="1" dirty="0">
                              <a:latin typeface="Cambria Math" panose="02040503050406030204" pitchFamily="18" charset="0"/>
                            </a:rPr>
                            <m:t>发生</m:t>
                          </m:r>
                          <m:r>
                            <a:rPr lang="zh-CN" altLang="en-US" sz="1400" i="1" dirty="0" smtClean="0">
                              <a:latin typeface="Cambria Math" panose="02040503050406030204" pitchFamily="18" charset="0"/>
                            </a:rPr>
                            <m:t>故障后</m:t>
                          </m:r>
                          <m:r>
                            <a:rPr lang="zh-CN" altLang="en-US" sz="1400" i="1" dirty="0">
                              <a:latin typeface="Cambria Math" panose="02040503050406030204" pitchFamily="18" charset="0"/>
                            </a:rPr>
                            <m:t>修复</m:t>
                          </m:r>
                          <m:r>
                            <a:rPr lang="zh-CN" altLang="en-US" sz="1400" i="1" dirty="0" smtClean="0">
                              <a:latin typeface="Cambria Math" panose="02040503050406030204" pitchFamily="18" charset="0"/>
                            </a:rPr>
                            <m:t>及</m:t>
                          </m:r>
                          <m:r>
                            <a:rPr lang="zh-CN" altLang="en-US" sz="1400" i="1" dirty="0">
                              <a:latin typeface="Cambria Math" panose="02040503050406030204" pitchFamily="18" charset="0"/>
                            </a:rPr>
                            <m:t>还原</m:t>
                          </m:r>
                          <m:r>
                            <a:rPr lang="zh-CN" altLang="en-US" sz="1400" i="1" dirty="0" smtClean="0">
                              <a:latin typeface="Cambria Math" panose="02040503050406030204" pitchFamily="18" charset="0"/>
                            </a:rPr>
                            <m:t>工作</m:t>
                          </m:r>
                          <m:r>
                            <a:rPr lang="zh-CN" altLang="en-US" sz="1400" i="1" dirty="0">
                              <a:latin typeface="Cambria Math" panose="02040503050406030204" pitchFamily="18" charset="0"/>
                            </a:rPr>
                            <m:t>状态</m:t>
                          </m:r>
                          <m:r>
                            <a:rPr lang="zh-CN" altLang="en-US" sz="1400" i="1" dirty="0" smtClean="0">
                              <a:latin typeface="Cambria Math" panose="02040503050406030204" pitchFamily="18" charset="0"/>
                            </a:rPr>
                            <m:t>的</m:t>
                          </m:r>
                          <m:r>
                            <a:rPr lang="zh-CN" altLang="en-US" sz="1400" i="1" dirty="0">
                              <a:latin typeface="Cambria Math" panose="02040503050406030204" pitchFamily="18" charset="0"/>
                            </a:rPr>
                            <m:t>平均</m:t>
                          </m:r>
                          <m:r>
                            <a:rPr lang="zh-CN" altLang="en-US" sz="1400" i="1" dirty="0" smtClean="0">
                              <a:latin typeface="Cambria Math" panose="02040503050406030204" pitchFamily="18" charset="0"/>
                            </a:rPr>
                            <m:t>时间</m:t>
                          </m:r>
                          <m:r>
                            <a:rPr lang="en-US" altLang="zh-CN" sz="1400" b="0" i="1" dirty="0" smtClean="0">
                              <a:latin typeface="Cambria Math" panose="02040503050406030204" pitchFamily="18" charset="0"/>
                            </a:rPr>
                            <m:t>)</m:t>
                          </m:r>
                        </m:den>
                      </m:f>
                    </m:oMath>
                  </m:oMathPara>
                </a14:m>
                <a:endParaRPr lang="zh-CN" altLang="en-US" sz="1400" dirty="0"/>
              </a:p>
            </p:txBody>
          </p:sp>
        </mc:Choice>
        <mc:Fallback xmlns="">
          <p:sp>
            <p:nvSpPr>
              <p:cNvPr id="12" name="文本框 11"/>
              <p:cNvSpPr txBox="1">
                <a:spLocks noRot="1" noChangeAspect="1" noMove="1" noResize="1" noEditPoints="1" noAdjustHandles="1" noChangeArrowheads="1" noChangeShapeType="1" noTextEdit="1"/>
              </p:cNvSpPr>
              <p:nvPr/>
            </p:nvSpPr>
            <p:spPr>
              <a:xfrm>
                <a:off x="1314220" y="4609293"/>
                <a:ext cx="6099170" cy="567399"/>
              </a:xfrm>
              <a:prstGeom prst="rect">
                <a:avLst/>
              </a:prstGeom>
              <a:blipFill>
                <a:blip r:embed="rId2"/>
                <a:stretch>
                  <a:fillRect/>
                </a:stretch>
              </a:blipFill>
            </p:spPr>
            <p:txBody>
              <a:bodyPr/>
              <a:lstStyle/>
              <a:p>
                <a:r>
                  <a:rPr lang="zh-CN" altLang="en-US">
                    <a:noFill/>
                  </a:rPr>
                  <a:t> </a:t>
                </a:r>
              </a:p>
            </p:txBody>
          </p:sp>
        </mc:Fallback>
      </mc:AlternateContent>
      <p:sp>
        <p:nvSpPr>
          <p:cNvPr id="13" name="文本框 12"/>
          <p:cNvSpPr txBox="1"/>
          <p:nvPr/>
        </p:nvSpPr>
        <p:spPr>
          <a:xfrm>
            <a:off x="1365020" y="5289704"/>
            <a:ext cx="6647974" cy="307777"/>
          </a:xfrm>
          <a:prstGeom prst="rect">
            <a:avLst/>
          </a:prstGeom>
          <a:noFill/>
        </p:spPr>
        <p:txBody>
          <a:bodyPr wrap="none" rtlCol="0">
            <a:spAutoFit/>
          </a:bodyPr>
          <a:lstStyle/>
          <a:p>
            <a:r>
              <a:rPr lang="zh-CN" altLang="en-US" sz="1400" dirty="0"/>
              <a:t>容错：当集群中的服务出现故障时，服务器集群上的程序执行不会被中端或挂起。</a:t>
            </a:r>
          </a:p>
        </p:txBody>
      </p:sp>
      <p:sp>
        <p:nvSpPr>
          <p:cNvPr id="14" name="文本框 13"/>
          <p:cNvSpPr txBox="1"/>
          <p:nvPr/>
        </p:nvSpPr>
        <p:spPr>
          <a:xfrm>
            <a:off x="1365020" y="5707587"/>
            <a:ext cx="2698175" cy="307777"/>
          </a:xfrm>
          <a:prstGeom prst="rect">
            <a:avLst/>
          </a:prstGeom>
          <a:noFill/>
        </p:spPr>
        <p:txBody>
          <a:bodyPr wrap="none" rtlCol="0">
            <a:spAutoFit/>
          </a:bodyPr>
          <a:lstStyle/>
          <a:p>
            <a:r>
              <a:rPr lang="zh-CN" altLang="en-US" sz="1400" dirty="0"/>
              <a:t>节能：任务调度；虚拟机调度。</a:t>
            </a:r>
          </a:p>
        </p:txBody>
      </p:sp>
      <p:sp>
        <p:nvSpPr>
          <p:cNvPr id="15" name="文本框 14"/>
          <p:cNvSpPr txBox="1"/>
          <p:nvPr/>
        </p:nvSpPr>
        <p:spPr>
          <a:xfrm>
            <a:off x="1365020" y="6125470"/>
            <a:ext cx="5934638" cy="307777"/>
          </a:xfrm>
          <a:prstGeom prst="rect">
            <a:avLst/>
          </a:prstGeom>
          <a:noFill/>
        </p:spPr>
        <p:txBody>
          <a:bodyPr wrap="none" rtlCol="0">
            <a:spAutoFit/>
          </a:bodyPr>
          <a:lstStyle/>
          <a:p>
            <a:r>
              <a:rPr lang="zh-CN" altLang="en-US" sz="1400" dirty="0"/>
              <a:t>安全：基础设施安全，平台安全，软件安全；数据完整性和隐私保护等。</a:t>
            </a:r>
          </a:p>
        </p:txBody>
      </p:sp>
    </p:spTree>
    <p:extLst>
      <p:ext uri="{BB962C8B-B14F-4D97-AF65-F5344CB8AC3E}">
        <p14:creationId xmlns:p14="http://schemas.microsoft.com/office/powerpoint/2010/main" val="4039748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p:bldP spid="8" grpId="0"/>
      <p:bldP spid="9" grpId="0" animBg="1"/>
      <p:bldP spid="10" grpId="0" animBg="1"/>
      <p:bldP spid="11"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风险与挑战</a:t>
            </a:r>
          </a:p>
        </p:txBody>
      </p:sp>
      <p:sp>
        <p:nvSpPr>
          <p:cNvPr id="3" name="内容占位符 2"/>
          <p:cNvSpPr>
            <a:spLocks noGrp="1"/>
          </p:cNvSpPr>
          <p:nvPr>
            <p:ph idx="1"/>
          </p:nvPr>
        </p:nvSpPr>
        <p:spPr>
          <a:xfrm>
            <a:off x="628650" y="1234441"/>
            <a:ext cx="7886700" cy="5066832"/>
          </a:xfrm>
        </p:spPr>
        <p:txBody>
          <a:bodyPr>
            <a:normAutofit/>
          </a:bodyPr>
          <a:lstStyle/>
          <a:p>
            <a:r>
              <a:rPr lang="zh-CN" altLang="en-US" dirty="0"/>
              <a:t>增加了安全漏洞</a:t>
            </a:r>
            <a:endParaRPr lang="en-US" altLang="zh-CN" dirty="0"/>
          </a:p>
          <a:p>
            <a:pPr lvl="1"/>
            <a:r>
              <a:rPr lang="zh-CN" altLang="en-US" dirty="0"/>
              <a:t>远程使用</a:t>
            </a:r>
            <a:r>
              <a:rPr lang="en-US" altLang="zh-CN" dirty="0"/>
              <a:t>IT</a:t>
            </a:r>
            <a:r>
              <a:rPr lang="zh-CN" altLang="en-US" dirty="0"/>
              <a:t>资源需要云用户将信任边界扩展到外部的云，建立这样的安全架构同时又不引入安全漏洞是非常困难的</a:t>
            </a:r>
            <a:endParaRPr lang="en-US" altLang="zh-CN" dirty="0"/>
          </a:p>
          <a:p>
            <a:pPr lvl="1"/>
            <a:r>
              <a:rPr lang="zh-CN" altLang="en-US" dirty="0"/>
              <a:t>重叠的信任边界和不断增加的数据曝光为恶意的云用户提供了更多的攻击</a:t>
            </a:r>
            <a:r>
              <a:rPr lang="en-US" altLang="zh-CN" dirty="0"/>
              <a:t>IT</a:t>
            </a:r>
            <a:r>
              <a:rPr lang="zh-CN" altLang="en-US" dirty="0"/>
              <a:t>资源、窃取或破坏企业数据的机会</a:t>
            </a:r>
            <a:endParaRPr lang="en-US" altLang="zh-CN" dirty="0"/>
          </a:p>
          <a:p>
            <a:pPr marL="457200" lvl="1" indent="0">
              <a:buNone/>
            </a:pPr>
            <a:endParaRPr lang="en-US" altLang="zh-CN" dirty="0"/>
          </a:p>
          <a:p>
            <a:r>
              <a:rPr lang="zh-CN" altLang="en-US" dirty="0"/>
              <a:t>降低了运营管理控制</a:t>
            </a:r>
            <a:endParaRPr lang="en-US" altLang="zh-CN" dirty="0"/>
          </a:p>
          <a:p>
            <a:pPr lvl="1"/>
            <a:r>
              <a:rPr lang="zh-CN" altLang="en-US" dirty="0"/>
              <a:t>云用户对云资源的管理控制低于对企业内部</a:t>
            </a:r>
            <a:r>
              <a:rPr lang="en-US" altLang="zh-CN" dirty="0"/>
              <a:t>IT</a:t>
            </a:r>
            <a:r>
              <a:rPr lang="zh-CN" altLang="en-US" dirty="0"/>
              <a:t>资源的管理控制</a:t>
            </a:r>
            <a:endParaRPr lang="en-US" altLang="zh-CN" dirty="0"/>
          </a:p>
          <a:p>
            <a:pPr lvl="2"/>
            <a:r>
              <a:rPr lang="zh-CN" altLang="en-US" dirty="0"/>
              <a:t>云提供者可能不遵守它发布的云服务保证</a:t>
            </a:r>
            <a:endParaRPr lang="en-US" altLang="zh-CN" dirty="0"/>
          </a:p>
          <a:p>
            <a:pPr lvl="2"/>
            <a:r>
              <a:rPr lang="zh-CN" altLang="en-US" dirty="0"/>
              <a:t>云用户和云提供者之间较长的地理距离可能需要更多的网络跳数，会带来延迟波动和带宽受限</a:t>
            </a:r>
            <a:endParaRPr lang="en-US" altLang="zh-CN" dirty="0"/>
          </a:p>
        </p:txBody>
      </p:sp>
      <p:sp>
        <p:nvSpPr>
          <p:cNvPr id="4" name="灯片编号占位符 3"/>
          <p:cNvSpPr>
            <a:spLocks noGrp="1"/>
          </p:cNvSpPr>
          <p:nvPr>
            <p:ph type="sldNum" sz="quarter" idx="12"/>
          </p:nvPr>
        </p:nvSpPr>
        <p:spPr/>
        <p:txBody>
          <a:bodyPr/>
          <a:lstStyle/>
          <a:p>
            <a:fld id="{0868E2E4-3A6E-4F12-93E5-90F94E9B2EA0}" type="slidenum">
              <a:rPr lang="zh-CN" altLang="en-US" smtClean="0"/>
              <a:t>62</a:t>
            </a:fld>
            <a:endParaRPr lang="zh-CN" altLang="en-US" dirty="0"/>
          </a:p>
        </p:txBody>
      </p:sp>
    </p:spTree>
    <p:extLst>
      <p:ext uri="{BB962C8B-B14F-4D97-AF65-F5344CB8AC3E}">
        <p14:creationId xmlns:p14="http://schemas.microsoft.com/office/powerpoint/2010/main" val="379168753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风险与挑战</a:t>
            </a:r>
          </a:p>
        </p:txBody>
      </p:sp>
      <p:sp>
        <p:nvSpPr>
          <p:cNvPr id="3" name="内容占位符 2"/>
          <p:cNvSpPr>
            <a:spLocks noGrp="1"/>
          </p:cNvSpPr>
          <p:nvPr>
            <p:ph idx="1"/>
          </p:nvPr>
        </p:nvSpPr>
        <p:spPr>
          <a:xfrm>
            <a:off x="628650" y="1234441"/>
            <a:ext cx="7886700" cy="5066832"/>
          </a:xfrm>
        </p:spPr>
        <p:txBody>
          <a:bodyPr>
            <a:normAutofit/>
          </a:bodyPr>
          <a:lstStyle/>
          <a:p>
            <a:pPr algn="just"/>
            <a:r>
              <a:rPr lang="zh-CN" altLang="en-US" dirty="0"/>
              <a:t>云提供者之间有限的可移植性</a:t>
            </a:r>
            <a:endParaRPr lang="en-US" altLang="zh-CN" dirty="0"/>
          </a:p>
          <a:p>
            <a:pPr lvl="1" algn="just"/>
            <a:r>
              <a:rPr lang="zh-CN" altLang="en-US" dirty="0"/>
              <a:t>由于缺乏行业标准，不同的云提供者提供的服务存在较大差异</a:t>
            </a:r>
            <a:endParaRPr lang="en-US" altLang="zh-CN" dirty="0"/>
          </a:p>
          <a:p>
            <a:pPr marL="457200" lvl="1" indent="0" algn="just">
              <a:buNone/>
            </a:pPr>
            <a:endParaRPr lang="en-US" altLang="zh-CN" dirty="0"/>
          </a:p>
          <a:p>
            <a:pPr algn="just"/>
            <a:r>
              <a:rPr lang="zh-CN" altLang="en-US" dirty="0"/>
              <a:t>多地区法规和法律问题</a:t>
            </a:r>
            <a:endParaRPr lang="en-US" altLang="zh-CN" dirty="0"/>
          </a:p>
          <a:p>
            <a:pPr lvl="1" algn="just"/>
            <a:r>
              <a:rPr lang="zh-CN" altLang="en-US" dirty="0"/>
              <a:t>第三方云提供者通常选择造价较低、方便的地理位置建立数据中心，而云用户通常不会意识到所使用</a:t>
            </a:r>
            <a:r>
              <a:rPr lang="en-US" altLang="zh-CN" dirty="0"/>
              <a:t>IT</a:t>
            </a:r>
            <a:r>
              <a:rPr lang="zh-CN" altLang="en-US" dirty="0"/>
              <a:t>资源和自身数据所存放的位置</a:t>
            </a:r>
            <a:endParaRPr lang="en-US" altLang="zh-CN" dirty="0"/>
          </a:p>
          <a:p>
            <a:pPr lvl="1" algn="just"/>
            <a:r>
              <a:rPr lang="zh-CN" altLang="en-US" dirty="0"/>
              <a:t>某些云用户可能会遇到严重的法律问题</a:t>
            </a:r>
            <a:endParaRPr lang="en-US" altLang="zh-CN" dirty="0"/>
          </a:p>
          <a:p>
            <a:pPr lvl="2" algn="just"/>
            <a:r>
              <a:rPr lang="zh-CN" altLang="en-US" dirty="0"/>
              <a:t>例如：英国法律规定，英国公民的个人数据只能留在英国境内</a:t>
            </a:r>
            <a:endParaRPr lang="en-US" altLang="zh-CN" dirty="0"/>
          </a:p>
          <a:p>
            <a:pPr lvl="1" algn="just"/>
            <a:r>
              <a:rPr lang="zh-CN" altLang="en-US" dirty="0"/>
              <a:t>潜在的数据获得和公开</a:t>
            </a:r>
            <a:endParaRPr lang="en-US" altLang="zh-CN" dirty="0"/>
          </a:p>
          <a:p>
            <a:pPr lvl="2" algn="just"/>
            <a:r>
              <a:rPr lang="zh-CN" altLang="en-US" dirty="0"/>
              <a:t>例如：某些国家的法律规定，某些类型的数据必须向某些政府机构或数据主体公开</a:t>
            </a:r>
            <a:endParaRPr lang="en-US" altLang="zh-CN" dirty="0"/>
          </a:p>
        </p:txBody>
      </p:sp>
      <p:sp>
        <p:nvSpPr>
          <p:cNvPr id="4" name="灯片编号占位符 3"/>
          <p:cNvSpPr>
            <a:spLocks noGrp="1"/>
          </p:cNvSpPr>
          <p:nvPr>
            <p:ph type="sldNum" sz="quarter" idx="12"/>
          </p:nvPr>
        </p:nvSpPr>
        <p:spPr/>
        <p:txBody>
          <a:bodyPr/>
          <a:lstStyle/>
          <a:p>
            <a:fld id="{0868E2E4-3A6E-4F12-93E5-90F94E9B2EA0}" type="slidenum">
              <a:rPr lang="zh-CN" altLang="en-US" smtClean="0"/>
              <a:t>63</a:t>
            </a:fld>
            <a:endParaRPr lang="zh-CN" altLang="en-US" dirty="0"/>
          </a:p>
        </p:txBody>
      </p:sp>
    </p:spTree>
    <p:extLst>
      <p:ext uri="{BB962C8B-B14F-4D97-AF65-F5344CB8AC3E}">
        <p14:creationId xmlns:p14="http://schemas.microsoft.com/office/powerpoint/2010/main" val="124719001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缺陷与未来</a:t>
            </a:r>
          </a:p>
        </p:txBody>
      </p:sp>
      <p:sp>
        <p:nvSpPr>
          <p:cNvPr id="3" name="内容占位符 2"/>
          <p:cNvSpPr>
            <a:spLocks noGrp="1"/>
          </p:cNvSpPr>
          <p:nvPr>
            <p:ph idx="1"/>
          </p:nvPr>
        </p:nvSpPr>
        <p:spPr>
          <a:xfrm>
            <a:off x="628650" y="1234441"/>
            <a:ext cx="7886700" cy="5066832"/>
          </a:xfrm>
        </p:spPr>
        <p:txBody>
          <a:bodyPr>
            <a:normAutofit/>
          </a:bodyPr>
          <a:lstStyle/>
          <a:p>
            <a:pPr algn="just"/>
            <a:r>
              <a:rPr lang="zh-CN" altLang="en-US" dirty="0"/>
              <a:t>虽然是最成功的商业计算模型，但不是完美的，仍有缺陷</a:t>
            </a:r>
            <a:endParaRPr lang="en-US" altLang="zh-CN" dirty="0"/>
          </a:p>
          <a:p>
            <a:pPr lvl="1" algn="just"/>
            <a:r>
              <a:rPr lang="zh-CN" altLang="en-US" dirty="0"/>
              <a:t>从平台角度看</a:t>
            </a:r>
            <a:r>
              <a:rPr lang="en-US" altLang="zh-CN" dirty="0"/>
              <a:t>——</a:t>
            </a:r>
            <a:r>
              <a:rPr lang="zh-CN" altLang="en-US" dirty="0"/>
              <a:t>没有统一的标准</a:t>
            </a:r>
            <a:endParaRPr lang="en-US" altLang="zh-CN" dirty="0"/>
          </a:p>
          <a:p>
            <a:pPr lvl="1" algn="just"/>
            <a:r>
              <a:rPr lang="zh-CN" altLang="en-US" dirty="0"/>
              <a:t>从计算角度看</a:t>
            </a:r>
            <a:r>
              <a:rPr lang="en-US" altLang="zh-CN" dirty="0"/>
              <a:t>——</a:t>
            </a:r>
            <a:r>
              <a:rPr lang="zh-CN" altLang="en-US" dirty="0"/>
              <a:t>针对松耦合的数据处理</a:t>
            </a:r>
            <a:endParaRPr lang="en-US" altLang="zh-CN" dirty="0"/>
          </a:p>
          <a:p>
            <a:pPr lvl="1" algn="just"/>
            <a:r>
              <a:rPr lang="zh-CN" altLang="en-US" dirty="0"/>
              <a:t>从数据角度看</a:t>
            </a:r>
            <a:r>
              <a:rPr lang="en-US" altLang="zh-CN" dirty="0"/>
              <a:t>——</a:t>
            </a:r>
            <a:r>
              <a:rPr lang="zh-CN" altLang="en-US" dirty="0"/>
              <a:t>管理和分析商业数据</a:t>
            </a:r>
            <a:endParaRPr lang="en-US" altLang="zh-CN" dirty="0"/>
          </a:p>
          <a:p>
            <a:pPr lvl="1" algn="just"/>
            <a:r>
              <a:rPr lang="zh-CN" altLang="en-US" dirty="0"/>
              <a:t>从资源集成角度看</a:t>
            </a:r>
            <a:r>
              <a:rPr lang="en-US" altLang="zh-CN" dirty="0"/>
              <a:t>——</a:t>
            </a:r>
            <a:r>
              <a:rPr lang="zh-CN" altLang="en-US" dirty="0"/>
              <a:t>必须集中到云中</a:t>
            </a:r>
            <a:endParaRPr lang="en-US" altLang="zh-CN" dirty="0"/>
          </a:p>
          <a:p>
            <a:pPr lvl="1" algn="just"/>
            <a:r>
              <a:rPr lang="zh-CN" altLang="en-US" dirty="0"/>
              <a:t>从信息安全角度看</a:t>
            </a:r>
            <a:r>
              <a:rPr lang="en-US" altLang="zh-CN" dirty="0"/>
              <a:t>——</a:t>
            </a:r>
            <a:r>
              <a:rPr lang="zh-CN" altLang="en-US" dirty="0"/>
              <a:t>暴露、丢失的风险</a:t>
            </a:r>
            <a:endParaRPr lang="en-US" altLang="zh-CN" dirty="0"/>
          </a:p>
          <a:p>
            <a:pPr lvl="1" algn="just"/>
            <a:endParaRPr lang="en-US" altLang="zh-CN" dirty="0"/>
          </a:p>
          <a:p>
            <a:pPr algn="just"/>
            <a:r>
              <a:rPr lang="zh-CN" altLang="en-US" dirty="0"/>
              <a:t>然而这些恰是网格的优势所在</a:t>
            </a:r>
            <a:endParaRPr lang="en-US" altLang="zh-CN" dirty="0"/>
          </a:p>
          <a:p>
            <a:pPr algn="just"/>
            <a:endParaRPr lang="en-US" altLang="zh-CN" dirty="0"/>
          </a:p>
          <a:p>
            <a:pPr algn="just"/>
            <a:endParaRPr lang="en-US" altLang="zh-CN" dirty="0"/>
          </a:p>
          <a:p>
            <a:pPr algn="just"/>
            <a:r>
              <a:rPr lang="zh-CN" altLang="en-US" dirty="0"/>
              <a:t>未来：云格计算</a:t>
            </a:r>
            <a:r>
              <a:rPr lang="en-US" altLang="zh-CN" dirty="0"/>
              <a:t>——</a:t>
            </a:r>
            <a:r>
              <a:rPr lang="zh-CN" altLang="en-US" dirty="0"/>
              <a:t>结合的基准是</a:t>
            </a:r>
            <a:r>
              <a:rPr lang="en-US" altLang="zh-CN" dirty="0"/>
              <a:t>SOA</a:t>
            </a:r>
          </a:p>
        </p:txBody>
      </p:sp>
      <p:sp>
        <p:nvSpPr>
          <p:cNvPr id="4" name="灯片编号占位符 3"/>
          <p:cNvSpPr>
            <a:spLocks noGrp="1"/>
          </p:cNvSpPr>
          <p:nvPr>
            <p:ph type="sldNum" sz="quarter" idx="12"/>
          </p:nvPr>
        </p:nvSpPr>
        <p:spPr/>
        <p:txBody>
          <a:bodyPr/>
          <a:lstStyle/>
          <a:p>
            <a:fld id="{0868E2E4-3A6E-4F12-93E5-90F94E9B2EA0}" type="slidenum">
              <a:rPr lang="zh-CN" altLang="en-US" smtClean="0"/>
              <a:t>64</a:t>
            </a:fld>
            <a:endParaRPr lang="zh-CN" altLang="en-US" dirty="0"/>
          </a:p>
        </p:txBody>
      </p:sp>
    </p:spTree>
    <p:extLst>
      <p:ext uri="{BB962C8B-B14F-4D97-AF65-F5344CB8AC3E}">
        <p14:creationId xmlns:p14="http://schemas.microsoft.com/office/powerpoint/2010/main" val="165721851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总结</a:t>
            </a:r>
          </a:p>
        </p:txBody>
      </p:sp>
      <p:sp>
        <p:nvSpPr>
          <p:cNvPr id="3" name="内容占位符 2"/>
          <p:cNvSpPr>
            <a:spLocks noGrp="1"/>
          </p:cNvSpPr>
          <p:nvPr>
            <p:ph idx="1"/>
          </p:nvPr>
        </p:nvSpPr>
        <p:spPr>
          <a:xfrm>
            <a:off x="628650" y="1234441"/>
            <a:ext cx="7886700" cy="5066832"/>
          </a:xfrm>
        </p:spPr>
        <p:txBody>
          <a:bodyPr>
            <a:normAutofit/>
          </a:bodyPr>
          <a:lstStyle/>
          <a:p>
            <a:r>
              <a:rPr lang="zh-CN" altLang="en-US" dirty="0"/>
              <a:t>所见和所用</a:t>
            </a:r>
            <a:r>
              <a:rPr lang="en-US" altLang="zh-CN" dirty="0"/>
              <a:t>——</a:t>
            </a:r>
            <a:r>
              <a:rPr lang="zh-CN" altLang="en-US" dirty="0"/>
              <a:t>华为云</a:t>
            </a:r>
            <a:endParaRPr lang="en-US" altLang="zh-CN" dirty="0"/>
          </a:p>
          <a:p>
            <a:r>
              <a:rPr lang="zh-CN" altLang="en-US" dirty="0"/>
              <a:t>云计算定义</a:t>
            </a:r>
            <a:r>
              <a:rPr lang="en-US" altLang="zh-CN" dirty="0"/>
              <a:t>——</a:t>
            </a:r>
            <a:r>
              <a:rPr lang="zh-CN" altLang="en-US" dirty="0"/>
              <a:t>盲人摸象；没有标准答案</a:t>
            </a:r>
            <a:endParaRPr lang="en-US" altLang="zh-CN" dirty="0"/>
          </a:p>
          <a:p>
            <a:r>
              <a:rPr lang="zh-CN" altLang="en-US" dirty="0"/>
              <a:t>计算模式演进</a:t>
            </a:r>
            <a:endParaRPr lang="en-US" altLang="zh-CN" dirty="0"/>
          </a:p>
          <a:p>
            <a:pPr lvl="1"/>
            <a:r>
              <a:rPr lang="zh-CN" altLang="en-US" dirty="0"/>
              <a:t>计算机发展</a:t>
            </a:r>
            <a:endParaRPr lang="en-US" altLang="zh-CN" dirty="0"/>
          </a:p>
          <a:p>
            <a:pPr lvl="1"/>
            <a:r>
              <a:rPr lang="zh-CN" altLang="en-US" dirty="0"/>
              <a:t>计算模式发展</a:t>
            </a:r>
            <a:r>
              <a:rPr lang="en-US" altLang="zh-CN" dirty="0"/>
              <a:t>——</a:t>
            </a:r>
            <a:r>
              <a:rPr lang="zh-CN" altLang="en-US" dirty="0"/>
              <a:t>云计算是分布式计算的延续</a:t>
            </a:r>
            <a:endParaRPr lang="en-US" altLang="zh-CN" dirty="0"/>
          </a:p>
          <a:p>
            <a:r>
              <a:rPr lang="zh-CN" altLang="en-US" dirty="0"/>
              <a:t>云计算的发展过程与推动力</a:t>
            </a:r>
            <a:endParaRPr lang="en-US" altLang="zh-CN" dirty="0"/>
          </a:p>
          <a:p>
            <a:r>
              <a:rPr lang="zh-CN" altLang="en-US" dirty="0"/>
              <a:t>云计算的特征与分类</a:t>
            </a:r>
            <a:endParaRPr lang="en-US" altLang="zh-CN" dirty="0"/>
          </a:p>
          <a:p>
            <a:pPr lvl="1"/>
            <a:r>
              <a:rPr lang="zh-CN" altLang="en-US" dirty="0"/>
              <a:t>特征（为什么叫“云”）、部署模型、服务模型</a:t>
            </a:r>
            <a:endParaRPr lang="en-US" altLang="zh-CN" dirty="0"/>
          </a:p>
          <a:p>
            <a:r>
              <a:rPr lang="zh-CN" altLang="en-US" dirty="0"/>
              <a:t>云计算相关技术</a:t>
            </a:r>
            <a:endParaRPr lang="en-US" altLang="zh-CN" dirty="0"/>
          </a:p>
          <a:p>
            <a:r>
              <a:rPr lang="zh-CN" altLang="en-US" dirty="0"/>
              <a:t>云计算三元认知论</a:t>
            </a:r>
            <a:r>
              <a:rPr lang="en-US" altLang="zh-CN" dirty="0"/>
              <a:t>——</a:t>
            </a:r>
            <a:r>
              <a:rPr lang="zh-CN" altLang="en-US" dirty="0"/>
              <a:t>商业模式与计算范式缺一不可</a:t>
            </a:r>
            <a:endParaRPr lang="en-US" altLang="zh-CN" dirty="0"/>
          </a:p>
          <a:p>
            <a:r>
              <a:rPr lang="zh-CN" altLang="en-US" dirty="0"/>
              <a:t>云计算开源方法论</a:t>
            </a:r>
            <a:r>
              <a:rPr lang="en-US" altLang="zh-CN" dirty="0"/>
              <a:t>——</a:t>
            </a:r>
            <a:r>
              <a:rPr lang="zh-CN" altLang="en-US" dirty="0"/>
              <a:t>开源精神</a:t>
            </a:r>
            <a:endParaRPr lang="en-US" altLang="zh-CN" dirty="0"/>
          </a:p>
          <a:p>
            <a:r>
              <a:rPr lang="zh-CN" altLang="en-US" dirty="0"/>
              <a:t>三个</a:t>
            </a:r>
            <a:r>
              <a:rPr lang="zh-CN" altLang="en-US"/>
              <a:t>问题：发展程度、优势证明、大数据关系</a:t>
            </a:r>
            <a:endParaRPr lang="en-US" altLang="zh-CN" dirty="0"/>
          </a:p>
          <a:p>
            <a:r>
              <a:rPr lang="zh-CN" altLang="en-US" dirty="0"/>
              <a:t>优势、难点、风险和挑战</a:t>
            </a:r>
            <a:endParaRPr lang="en-US" altLang="zh-CN" dirty="0"/>
          </a:p>
          <a:p>
            <a:pPr algn="just"/>
            <a:endParaRPr lang="en-US" altLang="zh-CN" dirty="0"/>
          </a:p>
        </p:txBody>
      </p:sp>
      <p:sp>
        <p:nvSpPr>
          <p:cNvPr id="4" name="灯片编号占位符 3"/>
          <p:cNvSpPr>
            <a:spLocks noGrp="1"/>
          </p:cNvSpPr>
          <p:nvPr>
            <p:ph type="sldNum" sz="quarter" idx="12"/>
          </p:nvPr>
        </p:nvSpPr>
        <p:spPr/>
        <p:txBody>
          <a:bodyPr/>
          <a:lstStyle/>
          <a:p>
            <a:fld id="{0868E2E4-3A6E-4F12-93E5-90F94E9B2EA0}" type="slidenum">
              <a:rPr lang="zh-CN" altLang="en-US" smtClean="0"/>
              <a:t>65</a:t>
            </a:fld>
            <a:endParaRPr lang="zh-CN" altLang="en-US" dirty="0"/>
          </a:p>
        </p:txBody>
      </p:sp>
    </p:spTree>
    <p:extLst>
      <p:ext uri="{BB962C8B-B14F-4D97-AF65-F5344CB8AC3E}">
        <p14:creationId xmlns:p14="http://schemas.microsoft.com/office/powerpoint/2010/main" val="59813445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1653822" y="2096499"/>
            <a:ext cx="5836356" cy="2062103"/>
          </a:xfrm>
          <a:prstGeom prst="rect">
            <a:avLst/>
          </a:prstGeom>
        </p:spPr>
        <p:txBody>
          <a:bodyPr wrap="square">
            <a:spAutoFit/>
          </a:bodyPr>
          <a:lstStyle/>
          <a:p>
            <a:pPr algn="ctr"/>
            <a:r>
              <a:rPr lang="zh-CN" altLang="en-US" sz="5000" b="1" dirty="0">
                <a:solidFill>
                  <a:srgbClr val="6F0E6F"/>
                </a:solidFill>
                <a:latin typeface="微软雅黑" panose="020B0503020204020204" pitchFamily="34" charset="-122"/>
                <a:ea typeface="微软雅黑" panose="020B0503020204020204" pitchFamily="34" charset="-122"/>
                <a:cs typeface="+mj-cs"/>
              </a:rPr>
              <a:t>谢 谢</a:t>
            </a:r>
          </a:p>
          <a:p>
            <a:pPr algn="ctr"/>
            <a:endParaRPr lang="en-US" altLang="zh-CN" sz="5000" b="1" dirty="0">
              <a:solidFill>
                <a:srgbClr val="6F0E6F"/>
              </a:solidFill>
              <a:latin typeface="微软雅黑" panose="020B0503020204020204" pitchFamily="34" charset="-122"/>
              <a:ea typeface="微软雅黑" panose="020B0503020204020204" pitchFamily="34" charset="-122"/>
              <a:cs typeface="+mj-cs"/>
            </a:endParaRPr>
          </a:p>
          <a:p>
            <a:pPr algn="ctr"/>
            <a:r>
              <a:rPr lang="zh-CN" altLang="en-US" sz="2400" dirty="0">
                <a:solidFill>
                  <a:schemeClr val="tx1">
                    <a:lumMod val="85000"/>
                    <a:lumOff val="15000"/>
                  </a:schemeClr>
                </a:solidFill>
                <a:latin typeface="Arial" panose="020B0604020202020204" pitchFamily="34" charset="0"/>
                <a:ea typeface="微软雅黑 Light" panose="020B0502040204020203" pitchFamily="34" charset="-122"/>
                <a:cs typeface="Arial" panose="020B0604020202020204" pitchFamily="34" charset="0"/>
              </a:rPr>
              <a:t>费彝民楼</a:t>
            </a:r>
            <a:r>
              <a:rPr lang="en-US" altLang="zh-CN" sz="2400" dirty="0">
                <a:solidFill>
                  <a:schemeClr val="tx1">
                    <a:lumMod val="85000"/>
                    <a:lumOff val="15000"/>
                  </a:schemeClr>
                </a:solidFill>
                <a:latin typeface="Arial" panose="020B0604020202020204" pitchFamily="34" charset="0"/>
                <a:ea typeface="微软雅黑 Light" panose="020B0502040204020203" pitchFamily="34" charset="-122"/>
                <a:cs typeface="Arial" panose="020B0604020202020204" pitchFamily="34" charset="0"/>
              </a:rPr>
              <a:t>917</a:t>
            </a:r>
            <a:endParaRPr lang="en-US" altLang="zh-CN" sz="3200" dirty="0">
              <a:solidFill>
                <a:schemeClr val="tx1">
                  <a:lumMod val="85000"/>
                  <a:lumOff val="15000"/>
                </a:schemeClr>
              </a:solidFill>
              <a:latin typeface="Arial" panose="020B0604020202020204" pitchFamily="34" charset="0"/>
              <a:ea typeface="微软雅黑 Light" panose="020B0502040204020203" pitchFamily="34" charset="-122"/>
              <a:cs typeface="Arial" panose="020B0604020202020204" pitchFamily="34" charset="0"/>
            </a:endParaRPr>
          </a:p>
        </p:txBody>
      </p:sp>
      <p:grpSp>
        <p:nvGrpSpPr>
          <p:cNvPr id="7" name="组合 6"/>
          <p:cNvGrpSpPr>
            <a:grpSpLocks noChangeAspect="1"/>
          </p:cNvGrpSpPr>
          <p:nvPr/>
        </p:nvGrpSpPr>
        <p:grpSpPr>
          <a:xfrm>
            <a:off x="3672000" y="6119714"/>
            <a:ext cx="1800000" cy="566345"/>
            <a:chOff x="2046962" y="6014881"/>
            <a:chExt cx="2288359" cy="720000"/>
          </a:xfrm>
        </p:grpSpPr>
        <p:pic>
          <p:nvPicPr>
            <p:cNvPr id="8" name="Picture 1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790970" y="6050881"/>
              <a:ext cx="1544351" cy="648000"/>
            </a:xfrm>
            <a:prstGeom prst="rect">
              <a:avLst/>
            </a:prstGeom>
          </p:spPr>
        </p:pic>
        <p:pic>
          <p:nvPicPr>
            <p:cNvPr id="9" name="Picture 1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046962" y="6014881"/>
              <a:ext cx="585611" cy="720000"/>
            </a:xfrm>
            <a:prstGeom prst="rect">
              <a:avLst/>
            </a:prstGeom>
          </p:spPr>
        </p:pic>
      </p:grpSp>
      <p:sp>
        <p:nvSpPr>
          <p:cNvPr id="2" name="灯片编号占位符 1"/>
          <p:cNvSpPr>
            <a:spLocks noGrp="1"/>
          </p:cNvSpPr>
          <p:nvPr>
            <p:ph type="sldNum" sz="quarter" idx="12"/>
          </p:nvPr>
        </p:nvSpPr>
        <p:spPr/>
        <p:txBody>
          <a:bodyPr/>
          <a:lstStyle/>
          <a:p>
            <a:fld id="{60B2550D-72F3-4A8E-829C-1304F08F0036}" type="slidenum">
              <a:rPr lang="zh-CN" altLang="en-US" smtClean="0"/>
              <a:t>66</a:t>
            </a:fld>
            <a:endParaRPr lang="zh-CN" altLang="en-US"/>
          </a:p>
        </p:txBody>
      </p:sp>
    </p:spTree>
    <p:extLst>
      <p:ext uri="{BB962C8B-B14F-4D97-AF65-F5344CB8AC3E}">
        <p14:creationId xmlns:p14="http://schemas.microsoft.com/office/powerpoint/2010/main" val="3816195693"/>
      </p:ext>
    </p:extLst>
  </p:cSld>
  <p:clrMapOvr>
    <a:masterClrMapping/>
  </p:clrMapOvr>
  <mc:AlternateContent xmlns:mc="http://schemas.openxmlformats.org/markup-compatibility/2006" xmlns:p14="http://schemas.microsoft.com/office/powerpoint/2010/main">
    <mc:Choice Requires="p14">
      <p:transition spd="slow" p14:dur="2000" advTm="21237"/>
    </mc:Choice>
    <mc:Fallback xmlns="">
      <p:transition spd="slow" advTm="21237"/>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云计算定义（</a:t>
            </a:r>
            <a:r>
              <a:rPr lang="en-US" altLang="zh-CN" dirty="0"/>
              <a:t>4</a:t>
            </a:r>
            <a:r>
              <a:rPr lang="zh-CN" altLang="en-US" dirty="0"/>
              <a:t>）</a:t>
            </a:r>
          </a:p>
        </p:txBody>
      </p:sp>
      <p:sp>
        <p:nvSpPr>
          <p:cNvPr id="3" name="内容占位符 2"/>
          <p:cNvSpPr>
            <a:spLocks noGrp="1"/>
          </p:cNvSpPr>
          <p:nvPr>
            <p:ph idx="1"/>
          </p:nvPr>
        </p:nvSpPr>
        <p:spPr>
          <a:xfrm>
            <a:off x="420456" y="1188138"/>
            <a:ext cx="8301514" cy="5183188"/>
          </a:xfrm>
        </p:spPr>
        <p:txBody>
          <a:bodyPr/>
          <a:lstStyle/>
          <a:p>
            <a:r>
              <a:rPr lang="zh-CN" altLang="en-US" dirty="0"/>
              <a:t>根据</a:t>
            </a:r>
            <a:r>
              <a:rPr lang="zh-CN" altLang="en-US" b="1" dirty="0">
                <a:solidFill>
                  <a:srgbClr val="FF0000"/>
                </a:solidFill>
              </a:rPr>
              <a:t>需求</a:t>
            </a:r>
            <a:r>
              <a:rPr lang="zh-CN" altLang="en-US" dirty="0"/>
              <a:t>设想出的解决方案</a:t>
            </a:r>
            <a:endParaRPr lang="en-US" altLang="zh-CN" dirty="0"/>
          </a:p>
        </p:txBody>
      </p:sp>
      <p:sp>
        <p:nvSpPr>
          <p:cNvPr id="5" name="灯片编号占位符 4"/>
          <p:cNvSpPr>
            <a:spLocks noGrp="1"/>
          </p:cNvSpPr>
          <p:nvPr>
            <p:ph type="sldNum" sz="quarter" idx="12"/>
          </p:nvPr>
        </p:nvSpPr>
        <p:spPr/>
        <p:txBody>
          <a:bodyPr/>
          <a:lstStyle/>
          <a:p>
            <a:fld id="{60B2550D-72F3-4A8E-829C-1304F08F0036}" type="slidenum">
              <a:rPr lang="zh-CN" altLang="en-US" smtClean="0"/>
              <a:t>7</a:t>
            </a:fld>
            <a:endParaRPr lang="zh-CN" altLang="en-US"/>
          </a:p>
        </p:txBody>
      </p:sp>
      <p:sp>
        <p:nvSpPr>
          <p:cNvPr id="85" name="矩形 84">
            <a:extLst>
              <a:ext uri="{FF2B5EF4-FFF2-40B4-BE49-F238E27FC236}">
                <a16:creationId xmlns:a16="http://schemas.microsoft.com/office/drawing/2014/main" id="{A6C87615-92A3-4ABC-B03E-EFE30C652AB1}"/>
              </a:ext>
            </a:extLst>
          </p:cNvPr>
          <p:cNvSpPr/>
          <p:nvPr/>
        </p:nvSpPr>
        <p:spPr>
          <a:xfrm>
            <a:off x="5629925" y="1388719"/>
            <a:ext cx="2723823" cy="369332"/>
          </a:xfrm>
          <a:prstGeom prst="rect">
            <a:avLst/>
          </a:prstGeom>
        </p:spPr>
        <p:txBody>
          <a:bodyPr wrap="none">
            <a:spAutoFit/>
          </a:bodyPr>
          <a:lstStyle/>
          <a:p>
            <a:r>
              <a:rPr lang="zh-CN" altLang="en-US" b="1" dirty="0">
                <a:solidFill>
                  <a:srgbClr val="FF0000"/>
                </a:solidFill>
              </a:rPr>
              <a:t>如何一路发展而来的呢？</a:t>
            </a:r>
          </a:p>
        </p:txBody>
      </p:sp>
      <p:pic>
        <p:nvPicPr>
          <p:cNvPr id="8" name="Picture 2" descr="https://img0.baidu.com/it/u=3407077343,3471685545&amp;fm=253&amp;fmt=auto&amp;app=138&amp;f=JPEG?w=991&amp;h=500">
            <a:extLst>
              <a:ext uri="{FF2B5EF4-FFF2-40B4-BE49-F238E27FC236}">
                <a16:creationId xmlns:a16="http://schemas.microsoft.com/office/drawing/2014/main" id="{49DF8EBE-B39B-43E9-A4CC-AE480DA34C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758051"/>
            <a:ext cx="9144000" cy="4613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14930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计算模式的演进（</a:t>
            </a:r>
            <a:r>
              <a:rPr lang="en-US" altLang="zh-CN" dirty="0"/>
              <a:t>1</a:t>
            </a:r>
            <a:r>
              <a:rPr lang="zh-CN" altLang="en-US" dirty="0"/>
              <a:t>）</a:t>
            </a:r>
          </a:p>
        </p:txBody>
      </p:sp>
      <p:sp>
        <p:nvSpPr>
          <p:cNvPr id="3" name="内容占位符 2"/>
          <p:cNvSpPr>
            <a:spLocks noGrp="1"/>
          </p:cNvSpPr>
          <p:nvPr>
            <p:ph idx="1"/>
          </p:nvPr>
        </p:nvSpPr>
        <p:spPr>
          <a:xfrm>
            <a:off x="420456" y="1046927"/>
            <a:ext cx="8301514" cy="5324399"/>
          </a:xfrm>
        </p:spPr>
        <p:txBody>
          <a:bodyPr/>
          <a:lstStyle/>
          <a:p>
            <a:r>
              <a:rPr lang="zh-CN" altLang="en-US" dirty="0"/>
              <a:t>主机系统与集中计算</a:t>
            </a:r>
            <a:r>
              <a:rPr lang="en-US" altLang="zh-CN" dirty="0">
                <a:sym typeface="Wingdings" panose="05000000000000000000" pitchFamily="2" charset="2"/>
              </a:rPr>
              <a:t></a:t>
            </a:r>
            <a:r>
              <a:rPr lang="zh-CN" altLang="en-US" dirty="0">
                <a:sym typeface="Wingdings" panose="05000000000000000000" pitchFamily="2" charset="2"/>
              </a:rPr>
              <a:t>效用计算</a:t>
            </a:r>
            <a:r>
              <a:rPr lang="en-US" altLang="zh-CN" dirty="0">
                <a:sym typeface="Wingdings" panose="05000000000000000000" pitchFamily="2" charset="2"/>
              </a:rPr>
              <a:t></a:t>
            </a:r>
            <a:r>
              <a:rPr lang="zh-CN" altLang="en-US" dirty="0">
                <a:sym typeface="Wingdings" panose="05000000000000000000" pitchFamily="2" charset="2"/>
              </a:rPr>
              <a:t>客户机</a:t>
            </a:r>
            <a:r>
              <a:rPr lang="en-US" altLang="zh-CN" dirty="0">
                <a:sym typeface="Wingdings" panose="05000000000000000000" pitchFamily="2" charset="2"/>
              </a:rPr>
              <a:t>/</a:t>
            </a:r>
            <a:r>
              <a:rPr lang="zh-CN" altLang="en-US" dirty="0">
                <a:sym typeface="Wingdings" panose="05000000000000000000" pitchFamily="2" charset="2"/>
              </a:rPr>
              <a:t>服务器模式</a:t>
            </a:r>
            <a:r>
              <a:rPr lang="en-US" altLang="zh-CN" dirty="0">
                <a:sym typeface="Wingdings" panose="05000000000000000000" pitchFamily="2" charset="2"/>
              </a:rPr>
              <a:t></a:t>
            </a:r>
            <a:r>
              <a:rPr lang="zh-CN" altLang="en-US" dirty="0">
                <a:sym typeface="Wingdings" panose="05000000000000000000" pitchFamily="2" charset="2"/>
              </a:rPr>
              <a:t>集群计算</a:t>
            </a:r>
            <a:r>
              <a:rPr lang="en-US" altLang="zh-CN" dirty="0">
                <a:sym typeface="Wingdings" panose="05000000000000000000" pitchFamily="2" charset="2"/>
              </a:rPr>
              <a:t></a:t>
            </a:r>
            <a:r>
              <a:rPr lang="zh-CN" altLang="en-US" dirty="0">
                <a:sym typeface="Wingdings" panose="05000000000000000000" pitchFamily="2" charset="2"/>
              </a:rPr>
              <a:t>服务计算</a:t>
            </a:r>
            <a:r>
              <a:rPr lang="en-US" altLang="zh-CN" dirty="0">
                <a:sym typeface="Wingdings" panose="05000000000000000000" pitchFamily="2" charset="2"/>
              </a:rPr>
              <a:t></a:t>
            </a:r>
            <a:r>
              <a:rPr lang="zh-CN" altLang="en-US" dirty="0">
                <a:sym typeface="Wingdings" panose="05000000000000000000" pitchFamily="2" charset="2"/>
              </a:rPr>
              <a:t>个人计算机与桌面计算</a:t>
            </a:r>
            <a:r>
              <a:rPr lang="en-US" altLang="zh-CN" dirty="0">
                <a:sym typeface="Wingdings" panose="05000000000000000000" pitchFamily="2" charset="2"/>
              </a:rPr>
              <a:t></a:t>
            </a:r>
            <a:r>
              <a:rPr lang="zh-CN" altLang="en-US" dirty="0">
                <a:sym typeface="Wingdings" panose="05000000000000000000" pitchFamily="2" charset="2"/>
              </a:rPr>
              <a:t>分布式计算</a:t>
            </a:r>
            <a:r>
              <a:rPr lang="en-US" altLang="zh-CN" dirty="0">
                <a:sym typeface="Wingdings" panose="05000000000000000000" pitchFamily="2" charset="2"/>
              </a:rPr>
              <a:t></a:t>
            </a:r>
            <a:r>
              <a:rPr lang="zh-CN" altLang="en-US" dirty="0">
                <a:sym typeface="Wingdings" panose="05000000000000000000" pitchFamily="2" charset="2"/>
              </a:rPr>
              <a:t>网格计算</a:t>
            </a:r>
            <a:r>
              <a:rPr lang="en-US" altLang="zh-CN" dirty="0">
                <a:sym typeface="Wingdings" panose="05000000000000000000" pitchFamily="2" charset="2"/>
              </a:rPr>
              <a:t></a:t>
            </a:r>
            <a:r>
              <a:rPr lang="zh-CN" altLang="en-US" dirty="0">
                <a:sym typeface="Wingdings" panose="05000000000000000000" pitchFamily="2" charset="2"/>
              </a:rPr>
              <a:t>软件即服务</a:t>
            </a:r>
            <a:r>
              <a:rPr lang="en-US" altLang="zh-CN" b="1" dirty="0">
                <a:solidFill>
                  <a:srgbClr val="FF0000"/>
                </a:solidFill>
                <a:sym typeface="Wingdings" panose="05000000000000000000" pitchFamily="2" charset="2"/>
              </a:rPr>
              <a:t></a:t>
            </a:r>
            <a:r>
              <a:rPr lang="zh-CN" altLang="en-US" b="1" dirty="0">
                <a:solidFill>
                  <a:srgbClr val="FF0000"/>
                </a:solidFill>
                <a:sym typeface="Wingdings" panose="05000000000000000000" pitchFamily="2" charset="2"/>
              </a:rPr>
              <a:t>云计算</a:t>
            </a:r>
            <a:endParaRPr lang="en-US" altLang="zh-CN" dirty="0">
              <a:sym typeface="Wingdings" panose="05000000000000000000" pitchFamily="2" charset="2"/>
            </a:endParaRPr>
          </a:p>
          <a:p>
            <a:r>
              <a:rPr lang="zh-CN" altLang="en-US" dirty="0"/>
              <a:t>人类对计算的追求：自动化、高性能、易使用      </a:t>
            </a:r>
            <a:r>
              <a:rPr lang="en-US" altLang="zh-CN" dirty="0">
                <a:sym typeface="Wingdings" panose="05000000000000000000" pitchFamily="2" charset="2"/>
              </a:rPr>
              <a:t>     </a:t>
            </a:r>
            <a:r>
              <a:rPr lang="zh-CN" altLang="en-US" dirty="0">
                <a:sym typeface="Wingdings" panose="05000000000000000000" pitchFamily="2" charset="2"/>
              </a:rPr>
              <a:t>智能化</a:t>
            </a:r>
            <a:endParaRPr lang="zh-CN" altLang="en-US" dirty="0"/>
          </a:p>
        </p:txBody>
      </p:sp>
      <p:sp>
        <p:nvSpPr>
          <p:cNvPr id="5" name="灯片编号占位符 4"/>
          <p:cNvSpPr>
            <a:spLocks noGrp="1"/>
          </p:cNvSpPr>
          <p:nvPr>
            <p:ph type="sldNum" sz="quarter" idx="12"/>
          </p:nvPr>
        </p:nvSpPr>
        <p:spPr/>
        <p:txBody>
          <a:bodyPr/>
          <a:lstStyle/>
          <a:p>
            <a:fld id="{60B2550D-72F3-4A8E-829C-1304F08F0036}" type="slidenum">
              <a:rPr lang="zh-CN" altLang="en-US" smtClean="0"/>
              <a:t>8</a:t>
            </a:fld>
            <a:endParaRPr lang="zh-CN" altLang="en-US"/>
          </a:p>
        </p:txBody>
      </p:sp>
      <p:grpSp>
        <p:nvGrpSpPr>
          <p:cNvPr id="60" name="组合 59">
            <a:extLst>
              <a:ext uri="{FF2B5EF4-FFF2-40B4-BE49-F238E27FC236}">
                <a16:creationId xmlns:a16="http://schemas.microsoft.com/office/drawing/2014/main" id="{65E2C304-31FC-40D4-B24D-8512844952A5}"/>
              </a:ext>
            </a:extLst>
          </p:cNvPr>
          <p:cNvGrpSpPr/>
          <p:nvPr/>
        </p:nvGrpSpPr>
        <p:grpSpPr>
          <a:xfrm>
            <a:off x="406132" y="2101540"/>
            <a:ext cx="8301514" cy="4513269"/>
            <a:chOff x="406132" y="2101540"/>
            <a:chExt cx="8301514" cy="4513269"/>
          </a:xfrm>
        </p:grpSpPr>
        <p:sp>
          <p:nvSpPr>
            <p:cNvPr id="61" name="矩形 60">
              <a:extLst>
                <a:ext uri="{FF2B5EF4-FFF2-40B4-BE49-F238E27FC236}">
                  <a16:creationId xmlns:a16="http://schemas.microsoft.com/office/drawing/2014/main" id="{EBE21E77-D0ED-4A4F-A006-0AC9FE6E735C}"/>
                </a:ext>
              </a:extLst>
            </p:cNvPr>
            <p:cNvSpPr/>
            <p:nvPr/>
          </p:nvSpPr>
          <p:spPr>
            <a:xfrm>
              <a:off x="406132" y="3054485"/>
              <a:ext cx="8301514" cy="3560324"/>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箭头: 右 61">
              <a:extLst>
                <a:ext uri="{FF2B5EF4-FFF2-40B4-BE49-F238E27FC236}">
                  <a16:creationId xmlns:a16="http://schemas.microsoft.com/office/drawing/2014/main" id="{6C9CEE5E-2C21-49F0-9BD5-95E392B120B5}"/>
                </a:ext>
              </a:extLst>
            </p:cNvPr>
            <p:cNvSpPr/>
            <p:nvPr/>
          </p:nvSpPr>
          <p:spPr>
            <a:xfrm>
              <a:off x="406132" y="2654835"/>
              <a:ext cx="8301514" cy="92675"/>
            </a:xfrm>
            <a:prstGeom prst="rightArrow">
              <a:avLst>
                <a:gd name="adj1" fmla="val 50000"/>
                <a:gd name="adj2" fmla="val 52825"/>
              </a:avLst>
            </a:prstGeom>
            <a:solidFill>
              <a:schemeClr val="bg2">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椭圆 62">
              <a:extLst>
                <a:ext uri="{FF2B5EF4-FFF2-40B4-BE49-F238E27FC236}">
                  <a16:creationId xmlns:a16="http://schemas.microsoft.com/office/drawing/2014/main" id="{B8A293C9-EBDD-4324-99ED-EDDF6D0C442C}"/>
                </a:ext>
              </a:extLst>
            </p:cNvPr>
            <p:cNvSpPr/>
            <p:nvPr/>
          </p:nvSpPr>
          <p:spPr>
            <a:xfrm>
              <a:off x="1101871" y="2600569"/>
              <a:ext cx="173859" cy="192661"/>
            </a:xfrm>
            <a:prstGeom prst="ellipse">
              <a:avLst/>
            </a:prstGeom>
            <a:solidFill>
              <a:schemeClr val="bg2">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椭圆 63">
              <a:extLst>
                <a:ext uri="{FF2B5EF4-FFF2-40B4-BE49-F238E27FC236}">
                  <a16:creationId xmlns:a16="http://schemas.microsoft.com/office/drawing/2014/main" id="{06E814C6-A6E5-4DD3-8BBF-521F6F9B468D}"/>
                </a:ext>
              </a:extLst>
            </p:cNvPr>
            <p:cNvSpPr/>
            <p:nvPr/>
          </p:nvSpPr>
          <p:spPr>
            <a:xfrm>
              <a:off x="2416542" y="2600566"/>
              <a:ext cx="173859" cy="192661"/>
            </a:xfrm>
            <a:prstGeom prst="ellipse">
              <a:avLst/>
            </a:prstGeom>
            <a:solidFill>
              <a:schemeClr val="bg2">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椭圆 64">
              <a:extLst>
                <a:ext uri="{FF2B5EF4-FFF2-40B4-BE49-F238E27FC236}">
                  <a16:creationId xmlns:a16="http://schemas.microsoft.com/office/drawing/2014/main" id="{F31B6C86-6752-4B6B-B50F-8EB56F9F9545}"/>
                </a:ext>
              </a:extLst>
            </p:cNvPr>
            <p:cNvSpPr/>
            <p:nvPr/>
          </p:nvSpPr>
          <p:spPr>
            <a:xfrm>
              <a:off x="3731187" y="2600566"/>
              <a:ext cx="173859" cy="192661"/>
            </a:xfrm>
            <a:prstGeom prst="ellipse">
              <a:avLst/>
            </a:prstGeom>
            <a:solidFill>
              <a:schemeClr val="bg2">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椭圆 65">
              <a:extLst>
                <a:ext uri="{FF2B5EF4-FFF2-40B4-BE49-F238E27FC236}">
                  <a16:creationId xmlns:a16="http://schemas.microsoft.com/office/drawing/2014/main" id="{2E2C1E99-3C86-4E8A-9421-32190EBB52A4}"/>
                </a:ext>
              </a:extLst>
            </p:cNvPr>
            <p:cNvSpPr/>
            <p:nvPr/>
          </p:nvSpPr>
          <p:spPr>
            <a:xfrm>
              <a:off x="7677535" y="2600566"/>
              <a:ext cx="173859" cy="192661"/>
            </a:xfrm>
            <a:prstGeom prst="ellipse">
              <a:avLst/>
            </a:prstGeom>
            <a:solidFill>
              <a:schemeClr val="bg2">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椭圆 66">
              <a:extLst>
                <a:ext uri="{FF2B5EF4-FFF2-40B4-BE49-F238E27FC236}">
                  <a16:creationId xmlns:a16="http://schemas.microsoft.com/office/drawing/2014/main" id="{9C3787B7-29CA-4E76-BFA8-05CD25ECBCFF}"/>
                </a:ext>
              </a:extLst>
            </p:cNvPr>
            <p:cNvSpPr/>
            <p:nvPr/>
          </p:nvSpPr>
          <p:spPr>
            <a:xfrm>
              <a:off x="5045832" y="2600566"/>
              <a:ext cx="173859" cy="192661"/>
            </a:xfrm>
            <a:prstGeom prst="ellipse">
              <a:avLst/>
            </a:prstGeom>
            <a:solidFill>
              <a:schemeClr val="bg2">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椭圆 67">
              <a:extLst>
                <a:ext uri="{FF2B5EF4-FFF2-40B4-BE49-F238E27FC236}">
                  <a16:creationId xmlns:a16="http://schemas.microsoft.com/office/drawing/2014/main" id="{131A8E6A-B497-4BD5-9CCE-BE85BEA2C173}"/>
                </a:ext>
              </a:extLst>
            </p:cNvPr>
            <p:cNvSpPr/>
            <p:nvPr/>
          </p:nvSpPr>
          <p:spPr>
            <a:xfrm>
              <a:off x="6360477" y="2600566"/>
              <a:ext cx="173859" cy="192661"/>
            </a:xfrm>
            <a:prstGeom prst="ellipse">
              <a:avLst/>
            </a:prstGeom>
            <a:solidFill>
              <a:schemeClr val="bg2">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文本框 68">
              <a:extLst>
                <a:ext uri="{FF2B5EF4-FFF2-40B4-BE49-F238E27FC236}">
                  <a16:creationId xmlns:a16="http://schemas.microsoft.com/office/drawing/2014/main" id="{4CFC21B1-3C8A-486A-AEA2-7250BE4CB70C}"/>
                </a:ext>
              </a:extLst>
            </p:cNvPr>
            <p:cNvSpPr txBox="1"/>
            <p:nvPr/>
          </p:nvSpPr>
          <p:spPr>
            <a:xfrm>
              <a:off x="620375" y="2107151"/>
              <a:ext cx="1082348" cy="523220"/>
            </a:xfrm>
            <a:prstGeom prst="rect">
              <a:avLst/>
            </a:prstGeom>
            <a:noFill/>
          </p:spPr>
          <p:txBody>
            <a:bodyPr wrap="none" rtlCol="0">
              <a:spAutoFit/>
            </a:bodyPr>
            <a:lstStyle/>
            <a:p>
              <a:r>
                <a:rPr lang="zh-CN" altLang="en-US" sz="1400" b="1" dirty="0">
                  <a:latin typeface="Times New Roman" panose="02020603050405020304" pitchFamily="18" charset="0"/>
                  <a:cs typeface="Times New Roman" panose="02020603050405020304" pitchFamily="18" charset="0"/>
                </a:rPr>
                <a:t>机械计算机</a:t>
              </a:r>
              <a:endParaRPr lang="en-US" altLang="zh-CN" sz="1400" b="1" dirty="0">
                <a:latin typeface="Times New Roman" panose="02020603050405020304" pitchFamily="18" charset="0"/>
                <a:cs typeface="Times New Roman" panose="02020603050405020304" pitchFamily="18" charset="0"/>
              </a:endParaRPr>
            </a:p>
            <a:p>
              <a:pPr algn="ctr"/>
              <a:r>
                <a:rPr lang="en-US" altLang="zh-CN" sz="1400" b="1" dirty="0">
                  <a:latin typeface="Times New Roman" panose="02020603050405020304" pitchFamily="18" charset="0"/>
                  <a:cs typeface="Times New Roman" panose="02020603050405020304" pitchFamily="18" charset="0"/>
                </a:rPr>
                <a:t>1640s</a:t>
              </a:r>
              <a:endParaRPr lang="zh-CN" altLang="en-US" sz="1400" b="1" dirty="0">
                <a:latin typeface="Times New Roman" panose="02020603050405020304" pitchFamily="18" charset="0"/>
                <a:cs typeface="Times New Roman" panose="02020603050405020304" pitchFamily="18" charset="0"/>
              </a:endParaRPr>
            </a:p>
          </p:txBody>
        </p:sp>
        <p:sp>
          <p:nvSpPr>
            <p:cNvPr id="70" name="文本框 69">
              <a:extLst>
                <a:ext uri="{FF2B5EF4-FFF2-40B4-BE49-F238E27FC236}">
                  <a16:creationId xmlns:a16="http://schemas.microsoft.com/office/drawing/2014/main" id="{47F5D398-E740-4147-9312-0269A8AE8B27}"/>
                </a:ext>
              </a:extLst>
            </p:cNvPr>
            <p:cNvSpPr txBox="1"/>
            <p:nvPr/>
          </p:nvSpPr>
          <p:spPr>
            <a:xfrm>
              <a:off x="1968255" y="2101540"/>
              <a:ext cx="1082348" cy="523220"/>
            </a:xfrm>
            <a:prstGeom prst="rect">
              <a:avLst/>
            </a:prstGeom>
            <a:noFill/>
          </p:spPr>
          <p:txBody>
            <a:bodyPr wrap="none" rtlCol="0">
              <a:spAutoFit/>
            </a:bodyPr>
            <a:lstStyle/>
            <a:p>
              <a:r>
                <a:rPr lang="zh-CN" altLang="en-US" sz="1400" b="1" dirty="0">
                  <a:latin typeface="Times New Roman" panose="02020603050405020304" pitchFamily="18" charset="0"/>
                  <a:cs typeface="Times New Roman" panose="02020603050405020304" pitchFamily="18" charset="0"/>
                </a:rPr>
                <a:t>电子计算机</a:t>
              </a:r>
              <a:endParaRPr lang="en-US" altLang="zh-CN" sz="1400" b="1" dirty="0">
                <a:latin typeface="Times New Roman" panose="02020603050405020304" pitchFamily="18" charset="0"/>
                <a:cs typeface="Times New Roman" panose="02020603050405020304" pitchFamily="18" charset="0"/>
              </a:endParaRPr>
            </a:p>
            <a:p>
              <a:pPr algn="ctr"/>
              <a:r>
                <a:rPr lang="en-US" altLang="zh-CN" sz="1400" b="1" dirty="0">
                  <a:latin typeface="Times New Roman" panose="02020603050405020304" pitchFamily="18" charset="0"/>
                  <a:cs typeface="Times New Roman" panose="02020603050405020304" pitchFamily="18" charset="0"/>
                </a:rPr>
                <a:t>1940s</a:t>
              </a:r>
              <a:endParaRPr lang="zh-CN" altLang="en-US" sz="1400" b="1" dirty="0">
                <a:latin typeface="Times New Roman" panose="02020603050405020304" pitchFamily="18" charset="0"/>
                <a:cs typeface="Times New Roman" panose="02020603050405020304" pitchFamily="18" charset="0"/>
              </a:endParaRPr>
            </a:p>
          </p:txBody>
        </p:sp>
        <p:sp>
          <p:nvSpPr>
            <p:cNvPr id="71" name="文本框 70">
              <a:extLst>
                <a:ext uri="{FF2B5EF4-FFF2-40B4-BE49-F238E27FC236}">
                  <a16:creationId xmlns:a16="http://schemas.microsoft.com/office/drawing/2014/main" id="{62151B08-955F-4F95-B25E-33AE0FECDD9D}"/>
                </a:ext>
              </a:extLst>
            </p:cNvPr>
            <p:cNvSpPr txBox="1"/>
            <p:nvPr/>
          </p:nvSpPr>
          <p:spPr>
            <a:xfrm>
              <a:off x="3276942" y="2207188"/>
              <a:ext cx="1082348" cy="307777"/>
            </a:xfrm>
            <a:prstGeom prst="rect">
              <a:avLst/>
            </a:prstGeom>
            <a:noFill/>
          </p:spPr>
          <p:txBody>
            <a:bodyPr wrap="none" rtlCol="0">
              <a:spAutoFit/>
            </a:bodyPr>
            <a:lstStyle/>
            <a:p>
              <a:r>
                <a:rPr lang="zh-CN" altLang="en-US" sz="1400" b="1" dirty="0">
                  <a:latin typeface="Times New Roman" panose="02020603050405020304" pitchFamily="18" charset="0"/>
                  <a:cs typeface="Times New Roman" panose="02020603050405020304" pitchFamily="18" charset="0"/>
                </a:rPr>
                <a:t>集中式计算</a:t>
              </a:r>
            </a:p>
          </p:txBody>
        </p:sp>
        <p:sp>
          <p:nvSpPr>
            <p:cNvPr id="72" name="文本框 71">
              <a:extLst>
                <a:ext uri="{FF2B5EF4-FFF2-40B4-BE49-F238E27FC236}">
                  <a16:creationId xmlns:a16="http://schemas.microsoft.com/office/drawing/2014/main" id="{65C732EA-2F64-4770-B77A-85D6B2870942}"/>
                </a:ext>
              </a:extLst>
            </p:cNvPr>
            <p:cNvSpPr txBox="1"/>
            <p:nvPr/>
          </p:nvSpPr>
          <p:spPr>
            <a:xfrm>
              <a:off x="4682491" y="2207188"/>
              <a:ext cx="902811" cy="307777"/>
            </a:xfrm>
            <a:prstGeom prst="rect">
              <a:avLst/>
            </a:prstGeom>
            <a:noFill/>
          </p:spPr>
          <p:txBody>
            <a:bodyPr wrap="none" rtlCol="0">
              <a:spAutoFit/>
            </a:bodyPr>
            <a:lstStyle/>
            <a:p>
              <a:r>
                <a:rPr lang="zh-CN" altLang="en-US" sz="1400" b="1" dirty="0">
                  <a:latin typeface="Times New Roman" panose="02020603050405020304" pitchFamily="18" charset="0"/>
                  <a:cs typeface="Times New Roman" panose="02020603050405020304" pitchFamily="18" charset="0"/>
                </a:rPr>
                <a:t>并行计算</a:t>
              </a:r>
            </a:p>
          </p:txBody>
        </p:sp>
        <p:sp>
          <p:nvSpPr>
            <p:cNvPr id="73" name="文本框 72">
              <a:extLst>
                <a:ext uri="{FF2B5EF4-FFF2-40B4-BE49-F238E27FC236}">
                  <a16:creationId xmlns:a16="http://schemas.microsoft.com/office/drawing/2014/main" id="{826744D2-058F-460B-9C25-DA75C376140B}"/>
                </a:ext>
              </a:extLst>
            </p:cNvPr>
            <p:cNvSpPr txBox="1"/>
            <p:nvPr/>
          </p:nvSpPr>
          <p:spPr>
            <a:xfrm>
              <a:off x="5904193" y="2207187"/>
              <a:ext cx="1082348" cy="307777"/>
            </a:xfrm>
            <a:prstGeom prst="rect">
              <a:avLst/>
            </a:prstGeom>
            <a:noFill/>
          </p:spPr>
          <p:txBody>
            <a:bodyPr wrap="none" rtlCol="0">
              <a:spAutoFit/>
            </a:bodyPr>
            <a:lstStyle/>
            <a:p>
              <a:r>
                <a:rPr lang="zh-CN" altLang="en-US" sz="1400" b="1" dirty="0">
                  <a:latin typeface="Times New Roman" panose="02020603050405020304" pitchFamily="18" charset="0"/>
                  <a:cs typeface="Times New Roman" panose="02020603050405020304" pitchFamily="18" charset="0"/>
                </a:rPr>
                <a:t>分布式计算</a:t>
              </a:r>
            </a:p>
          </p:txBody>
        </p:sp>
        <p:sp>
          <p:nvSpPr>
            <p:cNvPr id="74" name="文本框 73">
              <a:extLst>
                <a:ext uri="{FF2B5EF4-FFF2-40B4-BE49-F238E27FC236}">
                  <a16:creationId xmlns:a16="http://schemas.microsoft.com/office/drawing/2014/main" id="{BE726D43-64DB-45C1-8BAE-255BE3DB8621}"/>
                </a:ext>
              </a:extLst>
            </p:cNvPr>
            <p:cNvSpPr txBox="1"/>
            <p:nvPr/>
          </p:nvSpPr>
          <p:spPr>
            <a:xfrm>
              <a:off x="7402826" y="2204998"/>
              <a:ext cx="723275" cy="307777"/>
            </a:xfrm>
            <a:prstGeom prst="rect">
              <a:avLst/>
            </a:prstGeom>
            <a:noFill/>
          </p:spPr>
          <p:txBody>
            <a:bodyPr wrap="none" rtlCol="0">
              <a:spAutoFit/>
            </a:bodyPr>
            <a:lstStyle/>
            <a:p>
              <a:r>
                <a:rPr lang="zh-CN" altLang="en-US" sz="1400" b="1" dirty="0">
                  <a:latin typeface="Times New Roman" panose="02020603050405020304" pitchFamily="18" charset="0"/>
                  <a:cs typeface="Times New Roman" panose="02020603050405020304" pitchFamily="18" charset="0"/>
                </a:rPr>
                <a:t>云计算</a:t>
              </a:r>
            </a:p>
          </p:txBody>
        </p:sp>
        <p:pic>
          <p:nvPicPr>
            <p:cNvPr id="75" name="Picture 2" descr="电子计算机的先驱：机械计算机背后的故事和原理">
              <a:extLst>
                <a:ext uri="{FF2B5EF4-FFF2-40B4-BE49-F238E27FC236}">
                  <a16:creationId xmlns:a16="http://schemas.microsoft.com/office/drawing/2014/main" id="{A9C109E9-31D1-4649-8E5A-F1CE49C142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7525" y="3361158"/>
              <a:ext cx="2104701" cy="1003021"/>
            </a:xfrm>
            <a:prstGeom prst="rect">
              <a:avLst/>
            </a:prstGeom>
            <a:noFill/>
            <a:extLst>
              <a:ext uri="{909E8E84-426E-40DD-AFC4-6F175D3DCCD1}">
                <a14:hiddenFill xmlns:a14="http://schemas.microsoft.com/office/drawing/2010/main">
                  <a:solidFill>
                    <a:srgbClr val="FFFFFF"/>
                  </a:solidFill>
                </a14:hiddenFill>
              </a:ext>
            </a:extLst>
          </p:spPr>
        </p:pic>
        <p:sp>
          <p:nvSpPr>
            <p:cNvPr id="76" name="矩形 75">
              <a:extLst>
                <a:ext uri="{FF2B5EF4-FFF2-40B4-BE49-F238E27FC236}">
                  <a16:creationId xmlns:a16="http://schemas.microsoft.com/office/drawing/2014/main" id="{E4A268C5-F597-4BE7-8E02-D15FE3B34D76}"/>
                </a:ext>
              </a:extLst>
            </p:cNvPr>
            <p:cNvSpPr/>
            <p:nvPr/>
          </p:nvSpPr>
          <p:spPr>
            <a:xfrm>
              <a:off x="929628" y="4405529"/>
              <a:ext cx="1800493" cy="307777"/>
            </a:xfrm>
            <a:prstGeom prst="rect">
              <a:avLst/>
            </a:prstGeom>
          </p:spPr>
          <p:txBody>
            <a:bodyPr wrap="none">
              <a:spAutoFit/>
            </a:bodyPr>
            <a:lstStyle/>
            <a:p>
              <a:r>
                <a:rPr lang="en-US" altLang="zh-CN" sz="1400" dirty="0">
                  <a:latin typeface="黑体" panose="02010609060101010101" pitchFamily="49" charset="-122"/>
                  <a:ea typeface="黑体" panose="02010609060101010101" pitchFamily="49" charset="-122"/>
                </a:rPr>
                <a:t>Pascal</a:t>
              </a:r>
              <a:r>
                <a:rPr lang="zh-CN" altLang="en-US" sz="1400" dirty="0">
                  <a:latin typeface="黑体" panose="02010609060101010101" pitchFamily="49" charset="-122"/>
                  <a:ea typeface="黑体" panose="02010609060101010101" pitchFamily="49" charset="-122"/>
                </a:rPr>
                <a:t>计算机</a:t>
              </a:r>
              <a:r>
                <a:rPr lang="en-US" altLang="zh-CN" sz="1400" dirty="0">
                  <a:latin typeface="黑体" panose="02010609060101010101" pitchFamily="49" charset="-122"/>
                  <a:ea typeface="黑体" panose="02010609060101010101" pitchFamily="49" charset="-122"/>
                </a:rPr>
                <a:t>(1642)</a:t>
              </a:r>
              <a:endParaRPr lang="zh-CN" altLang="en-US" sz="1400" dirty="0"/>
            </a:p>
          </p:txBody>
        </p:sp>
        <p:pic>
          <p:nvPicPr>
            <p:cNvPr id="77" name="Picture 6" descr="电子计算机的先驱：机械计算机背后的故事和原理">
              <a:extLst>
                <a:ext uri="{FF2B5EF4-FFF2-40B4-BE49-F238E27FC236}">
                  <a16:creationId xmlns:a16="http://schemas.microsoft.com/office/drawing/2014/main" id="{6CD303BA-86A3-4354-9306-2FFC6CA3517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07459" y="3354694"/>
              <a:ext cx="2227496" cy="1023256"/>
            </a:xfrm>
            <a:prstGeom prst="rect">
              <a:avLst/>
            </a:prstGeom>
            <a:noFill/>
            <a:extLst>
              <a:ext uri="{909E8E84-426E-40DD-AFC4-6F175D3DCCD1}">
                <a14:hiddenFill xmlns:a14="http://schemas.microsoft.com/office/drawing/2010/main">
                  <a:solidFill>
                    <a:srgbClr val="FFFFFF"/>
                  </a:solidFill>
                </a14:hiddenFill>
              </a:ext>
            </a:extLst>
          </p:spPr>
        </p:pic>
        <p:sp>
          <p:nvSpPr>
            <p:cNvPr id="78" name="矩形 77">
              <a:extLst>
                <a:ext uri="{FF2B5EF4-FFF2-40B4-BE49-F238E27FC236}">
                  <a16:creationId xmlns:a16="http://schemas.microsoft.com/office/drawing/2014/main" id="{40E14B38-A77F-48D5-A777-0E94E0E3416B}"/>
                </a:ext>
              </a:extLst>
            </p:cNvPr>
            <p:cNvSpPr/>
            <p:nvPr/>
          </p:nvSpPr>
          <p:spPr>
            <a:xfrm>
              <a:off x="3690872" y="4405528"/>
              <a:ext cx="1980029" cy="307777"/>
            </a:xfrm>
            <a:prstGeom prst="rect">
              <a:avLst/>
            </a:prstGeom>
          </p:spPr>
          <p:txBody>
            <a:bodyPr wrap="none">
              <a:spAutoFit/>
            </a:bodyPr>
            <a:lstStyle/>
            <a:p>
              <a:r>
                <a:rPr lang="zh-CN" altLang="en-US" sz="1400" dirty="0">
                  <a:latin typeface="黑体" panose="02010609060101010101" pitchFamily="49" charset="-122"/>
                  <a:ea typeface="黑体" panose="02010609060101010101" pitchFamily="49" charset="-122"/>
                </a:rPr>
                <a:t>莱布尼茨计算机</a:t>
              </a:r>
              <a:r>
                <a:rPr lang="en-US" altLang="zh-CN" sz="1400" dirty="0">
                  <a:latin typeface="黑体" panose="02010609060101010101" pitchFamily="49" charset="-122"/>
                  <a:ea typeface="黑体" panose="02010609060101010101" pitchFamily="49" charset="-122"/>
                </a:rPr>
                <a:t>(1671)</a:t>
              </a:r>
              <a:endParaRPr lang="zh-CN" altLang="en-US" sz="1400" dirty="0"/>
            </a:p>
          </p:txBody>
        </p:sp>
        <p:sp>
          <p:nvSpPr>
            <p:cNvPr id="79" name="矩形 78">
              <a:extLst>
                <a:ext uri="{FF2B5EF4-FFF2-40B4-BE49-F238E27FC236}">
                  <a16:creationId xmlns:a16="http://schemas.microsoft.com/office/drawing/2014/main" id="{491593D9-8848-4C13-95BD-517EBBC4B982}"/>
                </a:ext>
              </a:extLst>
            </p:cNvPr>
            <p:cNvSpPr/>
            <p:nvPr/>
          </p:nvSpPr>
          <p:spPr>
            <a:xfrm>
              <a:off x="4617204" y="6166882"/>
              <a:ext cx="2518638" cy="307777"/>
            </a:xfrm>
            <a:prstGeom prst="rect">
              <a:avLst/>
            </a:prstGeom>
          </p:spPr>
          <p:txBody>
            <a:bodyPr wrap="none">
              <a:spAutoFit/>
            </a:bodyPr>
            <a:lstStyle/>
            <a:p>
              <a:r>
                <a:rPr lang="zh-CN" altLang="en-US" sz="1400" dirty="0">
                  <a:latin typeface="黑体" panose="02010609060101010101" pitchFamily="49" charset="-122"/>
                  <a:ea typeface="黑体" panose="02010609060101010101" pitchFamily="49" charset="-122"/>
                </a:rPr>
                <a:t>布朗斯机械手摇计算机</a:t>
              </a:r>
              <a:r>
                <a:rPr lang="en-US" altLang="zh-CN" sz="1400" dirty="0">
                  <a:latin typeface="黑体" panose="02010609060101010101" pitchFamily="49" charset="-122"/>
                  <a:ea typeface="黑体" panose="02010609060101010101" pitchFamily="49" charset="-122"/>
                </a:rPr>
                <a:t>(1892)</a:t>
              </a:r>
              <a:endParaRPr lang="zh-CN" altLang="en-US" sz="1400" dirty="0">
                <a:latin typeface="黑体" panose="02010609060101010101" pitchFamily="49" charset="-122"/>
                <a:ea typeface="黑体" panose="02010609060101010101" pitchFamily="49" charset="-122"/>
              </a:endParaRPr>
            </a:p>
          </p:txBody>
        </p:sp>
        <p:pic>
          <p:nvPicPr>
            <p:cNvPr id="80" name="图片 79">
              <a:extLst>
                <a:ext uri="{FF2B5EF4-FFF2-40B4-BE49-F238E27FC236}">
                  <a16:creationId xmlns:a16="http://schemas.microsoft.com/office/drawing/2014/main" id="{531427AE-F932-440D-AC00-5A91D7C686FF}"/>
                </a:ext>
              </a:extLst>
            </p:cNvPr>
            <p:cNvPicPr>
              <a:picLocks noChangeAspect="1"/>
            </p:cNvPicPr>
            <p:nvPr/>
          </p:nvPicPr>
          <p:blipFill>
            <a:blip r:embed="rId4"/>
            <a:stretch>
              <a:fillRect/>
            </a:stretch>
          </p:blipFill>
          <p:spPr>
            <a:xfrm>
              <a:off x="4963855" y="4898012"/>
              <a:ext cx="1825337" cy="1281647"/>
            </a:xfrm>
            <a:prstGeom prst="rect">
              <a:avLst/>
            </a:prstGeom>
          </p:spPr>
        </p:pic>
        <p:pic>
          <p:nvPicPr>
            <p:cNvPr id="81" name="图片 80">
              <a:extLst>
                <a:ext uri="{FF2B5EF4-FFF2-40B4-BE49-F238E27FC236}">
                  <a16:creationId xmlns:a16="http://schemas.microsoft.com/office/drawing/2014/main" id="{94EB247C-4AB4-42C6-8DEB-F85FAEA3DB27}"/>
                </a:ext>
              </a:extLst>
            </p:cNvPr>
            <p:cNvPicPr>
              <a:picLocks noChangeAspect="1"/>
            </p:cNvPicPr>
            <p:nvPr/>
          </p:nvPicPr>
          <p:blipFill>
            <a:blip r:embed="rId5"/>
            <a:stretch>
              <a:fillRect/>
            </a:stretch>
          </p:blipFill>
          <p:spPr>
            <a:xfrm>
              <a:off x="6333830" y="3250191"/>
              <a:ext cx="1769145" cy="1281647"/>
            </a:xfrm>
            <a:prstGeom prst="rect">
              <a:avLst/>
            </a:prstGeom>
          </p:spPr>
        </p:pic>
        <p:sp>
          <p:nvSpPr>
            <p:cNvPr id="82" name="矩形 81">
              <a:extLst>
                <a:ext uri="{FF2B5EF4-FFF2-40B4-BE49-F238E27FC236}">
                  <a16:creationId xmlns:a16="http://schemas.microsoft.com/office/drawing/2014/main" id="{AA90944C-86E5-4A70-97E9-8429AFD623CA}"/>
                </a:ext>
              </a:extLst>
            </p:cNvPr>
            <p:cNvSpPr/>
            <p:nvPr/>
          </p:nvSpPr>
          <p:spPr>
            <a:xfrm>
              <a:off x="7876172" y="3429000"/>
              <a:ext cx="356819" cy="954107"/>
            </a:xfrm>
            <a:prstGeom prst="rect">
              <a:avLst/>
            </a:prstGeom>
          </p:spPr>
          <p:txBody>
            <a:bodyPr wrap="square">
              <a:spAutoFit/>
            </a:bodyPr>
            <a:lstStyle/>
            <a:p>
              <a:r>
                <a:rPr lang="zh-CN" altLang="en-US" sz="1400" b="1" dirty="0"/>
                <a:t>原始设计</a:t>
              </a:r>
            </a:p>
          </p:txBody>
        </p:sp>
        <p:sp>
          <p:nvSpPr>
            <p:cNvPr id="83" name="矩形 82">
              <a:extLst>
                <a:ext uri="{FF2B5EF4-FFF2-40B4-BE49-F238E27FC236}">
                  <a16:creationId xmlns:a16="http://schemas.microsoft.com/office/drawing/2014/main" id="{4BC4475F-561F-44E7-9602-360108127C1D}"/>
                </a:ext>
              </a:extLst>
            </p:cNvPr>
            <p:cNvSpPr/>
            <p:nvPr/>
          </p:nvSpPr>
          <p:spPr>
            <a:xfrm>
              <a:off x="6275572" y="4377950"/>
              <a:ext cx="1197279" cy="307777"/>
            </a:xfrm>
            <a:prstGeom prst="rect">
              <a:avLst/>
            </a:prstGeom>
          </p:spPr>
          <p:txBody>
            <a:bodyPr wrap="square">
              <a:spAutoFit/>
            </a:bodyPr>
            <a:lstStyle/>
            <a:p>
              <a:r>
                <a:rPr lang="zh-CN" altLang="en-US" sz="1400" b="1" dirty="0"/>
                <a:t>奥德纳</a:t>
              </a:r>
              <a:r>
                <a:rPr lang="en-US" altLang="zh-CN" sz="1400" dirty="0"/>
                <a:t>(1871)</a:t>
              </a:r>
              <a:endParaRPr lang="zh-CN" altLang="en-US" sz="1400" dirty="0"/>
            </a:p>
          </p:txBody>
        </p:sp>
        <p:pic>
          <p:nvPicPr>
            <p:cNvPr id="84" name="图片 83">
              <a:extLst>
                <a:ext uri="{FF2B5EF4-FFF2-40B4-BE49-F238E27FC236}">
                  <a16:creationId xmlns:a16="http://schemas.microsoft.com/office/drawing/2014/main" id="{1C71A51C-9944-414E-8541-5A780A42FBB3}"/>
                </a:ext>
              </a:extLst>
            </p:cNvPr>
            <p:cNvPicPr>
              <a:picLocks noChangeAspect="1"/>
            </p:cNvPicPr>
            <p:nvPr/>
          </p:nvPicPr>
          <p:blipFill>
            <a:blip r:embed="rId6"/>
            <a:stretch>
              <a:fillRect/>
            </a:stretch>
          </p:blipFill>
          <p:spPr>
            <a:xfrm>
              <a:off x="778537" y="4823817"/>
              <a:ext cx="3666027" cy="1633110"/>
            </a:xfrm>
            <a:prstGeom prst="rect">
              <a:avLst/>
            </a:prstGeom>
          </p:spPr>
        </p:pic>
        <p:sp>
          <p:nvSpPr>
            <p:cNvPr id="85" name="矩形 84">
              <a:extLst>
                <a:ext uri="{FF2B5EF4-FFF2-40B4-BE49-F238E27FC236}">
                  <a16:creationId xmlns:a16="http://schemas.microsoft.com/office/drawing/2014/main" id="{3F0C922C-FC4A-4B85-A4C6-83113ECBAD26}"/>
                </a:ext>
              </a:extLst>
            </p:cNvPr>
            <p:cNvSpPr/>
            <p:nvPr/>
          </p:nvSpPr>
          <p:spPr>
            <a:xfrm>
              <a:off x="7402826" y="4966922"/>
              <a:ext cx="824056" cy="1169551"/>
            </a:xfrm>
            <a:prstGeom prst="rect">
              <a:avLst/>
            </a:prstGeom>
            <a:solidFill>
              <a:schemeClr val="bg2">
                <a:lumMod val="90000"/>
              </a:schemeClr>
            </a:solidFill>
            <a:ln>
              <a:solidFill>
                <a:schemeClr val="tx1"/>
              </a:solidFill>
            </a:ln>
          </p:spPr>
          <p:txBody>
            <a:bodyPr wrap="square">
              <a:spAutoFit/>
            </a:bodyPr>
            <a:lstStyle/>
            <a:p>
              <a:pPr algn="ctr"/>
              <a:r>
                <a:rPr lang="en-US" altLang="zh-CN" sz="1400" b="1" dirty="0"/>
                <a:t>1900</a:t>
              </a:r>
              <a:r>
                <a:rPr lang="zh-CN" altLang="en-US" sz="1400" b="1" dirty="0"/>
                <a:t>后出现电力驱动的机械计算机</a:t>
              </a:r>
            </a:p>
          </p:txBody>
        </p:sp>
        <p:sp>
          <p:nvSpPr>
            <p:cNvPr id="86" name="等腰三角形 85">
              <a:extLst>
                <a:ext uri="{FF2B5EF4-FFF2-40B4-BE49-F238E27FC236}">
                  <a16:creationId xmlns:a16="http://schemas.microsoft.com/office/drawing/2014/main" id="{A8844A08-F3AC-449C-836A-AE7172FDA017}"/>
                </a:ext>
              </a:extLst>
            </p:cNvPr>
            <p:cNvSpPr/>
            <p:nvPr/>
          </p:nvSpPr>
          <p:spPr>
            <a:xfrm>
              <a:off x="1071769" y="2871869"/>
              <a:ext cx="234061" cy="187651"/>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1730853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计算模式的演进（</a:t>
            </a:r>
            <a:r>
              <a:rPr lang="en-US" altLang="zh-CN" dirty="0"/>
              <a:t>2</a:t>
            </a:r>
            <a:r>
              <a:rPr lang="zh-CN" altLang="en-US" dirty="0"/>
              <a:t>）</a:t>
            </a:r>
          </a:p>
        </p:txBody>
      </p:sp>
      <p:sp>
        <p:nvSpPr>
          <p:cNvPr id="3" name="内容占位符 2"/>
          <p:cNvSpPr>
            <a:spLocks noGrp="1"/>
          </p:cNvSpPr>
          <p:nvPr>
            <p:ph idx="1"/>
          </p:nvPr>
        </p:nvSpPr>
        <p:spPr>
          <a:xfrm>
            <a:off x="420456" y="1046927"/>
            <a:ext cx="8301514" cy="5324399"/>
          </a:xfrm>
        </p:spPr>
        <p:txBody>
          <a:bodyPr/>
          <a:lstStyle/>
          <a:p>
            <a:r>
              <a:rPr lang="zh-CN" altLang="en-US" dirty="0"/>
              <a:t>主机系统与集中计算</a:t>
            </a:r>
            <a:r>
              <a:rPr lang="en-US" altLang="zh-CN" dirty="0">
                <a:sym typeface="Wingdings" panose="05000000000000000000" pitchFamily="2" charset="2"/>
              </a:rPr>
              <a:t></a:t>
            </a:r>
            <a:r>
              <a:rPr lang="zh-CN" altLang="en-US" dirty="0">
                <a:sym typeface="Wingdings" panose="05000000000000000000" pitchFamily="2" charset="2"/>
              </a:rPr>
              <a:t>效用计算</a:t>
            </a:r>
            <a:r>
              <a:rPr lang="en-US" altLang="zh-CN" dirty="0">
                <a:sym typeface="Wingdings" panose="05000000000000000000" pitchFamily="2" charset="2"/>
              </a:rPr>
              <a:t></a:t>
            </a:r>
            <a:r>
              <a:rPr lang="zh-CN" altLang="en-US" dirty="0">
                <a:sym typeface="Wingdings" panose="05000000000000000000" pitchFamily="2" charset="2"/>
              </a:rPr>
              <a:t>客户机</a:t>
            </a:r>
            <a:r>
              <a:rPr lang="en-US" altLang="zh-CN" dirty="0">
                <a:sym typeface="Wingdings" panose="05000000000000000000" pitchFamily="2" charset="2"/>
              </a:rPr>
              <a:t>/</a:t>
            </a:r>
            <a:r>
              <a:rPr lang="zh-CN" altLang="en-US" dirty="0">
                <a:sym typeface="Wingdings" panose="05000000000000000000" pitchFamily="2" charset="2"/>
              </a:rPr>
              <a:t>服务器模式</a:t>
            </a:r>
            <a:r>
              <a:rPr lang="en-US" altLang="zh-CN" dirty="0">
                <a:sym typeface="Wingdings" panose="05000000000000000000" pitchFamily="2" charset="2"/>
              </a:rPr>
              <a:t></a:t>
            </a:r>
            <a:r>
              <a:rPr lang="zh-CN" altLang="en-US" dirty="0">
                <a:sym typeface="Wingdings" panose="05000000000000000000" pitchFamily="2" charset="2"/>
              </a:rPr>
              <a:t>集群计算</a:t>
            </a:r>
            <a:r>
              <a:rPr lang="en-US" altLang="zh-CN" dirty="0">
                <a:sym typeface="Wingdings" panose="05000000000000000000" pitchFamily="2" charset="2"/>
              </a:rPr>
              <a:t></a:t>
            </a:r>
            <a:r>
              <a:rPr lang="zh-CN" altLang="en-US" dirty="0">
                <a:sym typeface="Wingdings" panose="05000000000000000000" pitchFamily="2" charset="2"/>
              </a:rPr>
              <a:t>服务计算</a:t>
            </a:r>
            <a:r>
              <a:rPr lang="en-US" altLang="zh-CN" dirty="0">
                <a:sym typeface="Wingdings" panose="05000000000000000000" pitchFamily="2" charset="2"/>
              </a:rPr>
              <a:t></a:t>
            </a:r>
            <a:r>
              <a:rPr lang="zh-CN" altLang="en-US" dirty="0">
                <a:sym typeface="Wingdings" panose="05000000000000000000" pitchFamily="2" charset="2"/>
              </a:rPr>
              <a:t>个人计算机与桌面计算</a:t>
            </a:r>
            <a:r>
              <a:rPr lang="en-US" altLang="zh-CN" dirty="0">
                <a:sym typeface="Wingdings" panose="05000000000000000000" pitchFamily="2" charset="2"/>
              </a:rPr>
              <a:t></a:t>
            </a:r>
            <a:r>
              <a:rPr lang="zh-CN" altLang="en-US" dirty="0">
                <a:sym typeface="Wingdings" panose="05000000000000000000" pitchFamily="2" charset="2"/>
              </a:rPr>
              <a:t>分布式计算</a:t>
            </a:r>
            <a:r>
              <a:rPr lang="en-US" altLang="zh-CN" dirty="0">
                <a:sym typeface="Wingdings" panose="05000000000000000000" pitchFamily="2" charset="2"/>
              </a:rPr>
              <a:t></a:t>
            </a:r>
            <a:r>
              <a:rPr lang="zh-CN" altLang="en-US" dirty="0">
                <a:sym typeface="Wingdings" panose="05000000000000000000" pitchFamily="2" charset="2"/>
              </a:rPr>
              <a:t>网格计算</a:t>
            </a:r>
            <a:r>
              <a:rPr lang="en-US" altLang="zh-CN" dirty="0">
                <a:sym typeface="Wingdings" panose="05000000000000000000" pitchFamily="2" charset="2"/>
              </a:rPr>
              <a:t></a:t>
            </a:r>
            <a:r>
              <a:rPr lang="zh-CN" altLang="en-US" dirty="0">
                <a:sym typeface="Wingdings" panose="05000000000000000000" pitchFamily="2" charset="2"/>
              </a:rPr>
              <a:t>软件即服务</a:t>
            </a:r>
            <a:r>
              <a:rPr lang="en-US" altLang="zh-CN" b="1" dirty="0">
                <a:solidFill>
                  <a:srgbClr val="FF0000"/>
                </a:solidFill>
                <a:sym typeface="Wingdings" panose="05000000000000000000" pitchFamily="2" charset="2"/>
              </a:rPr>
              <a:t></a:t>
            </a:r>
            <a:r>
              <a:rPr lang="zh-CN" altLang="en-US" b="1" dirty="0">
                <a:solidFill>
                  <a:srgbClr val="FF0000"/>
                </a:solidFill>
                <a:sym typeface="Wingdings" panose="05000000000000000000" pitchFamily="2" charset="2"/>
              </a:rPr>
              <a:t>云计算</a:t>
            </a:r>
            <a:endParaRPr lang="en-US" altLang="zh-CN" dirty="0">
              <a:sym typeface="Wingdings" panose="05000000000000000000" pitchFamily="2" charset="2"/>
            </a:endParaRPr>
          </a:p>
          <a:p>
            <a:r>
              <a:rPr lang="zh-CN" altLang="en-US" dirty="0"/>
              <a:t>人类对计算的追求：自动化、高性能、易使用</a:t>
            </a:r>
          </a:p>
        </p:txBody>
      </p:sp>
      <p:sp>
        <p:nvSpPr>
          <p:cNvPr id="5" name="灯片编号占位符 4"/>
          <p:cNvSpPr>
            <a:spLocks noGrp="1"/>
          </p:cNvSpPr>
          <p:nvPr>
            <p:ph type="sldNum" sz="quarter" idx="12"/>
          </p:nvPr>
        </p:nvSpPr>
        <p:spPr/>
        <p:txBody>
          <a:bodyPr/>
          <a:lstStyle/>
          <a:p>
            <a:fld id="{60B2550D-72F3-4A8E-829C-1304F08F0036}" type="slidenum">
              <a:rPr lang="zh-CN" altLang="en-US" smtClean="0"/>
              <a:t>9</a:t>
            </a:fld>
            <a:endParaRPr lang="zh-CN" altLang="en-US"/>
          </a:p>
        </p:txBody>
      </p:sp>
      <p:grpSp>
        <p:nvGrpSpPr>
          <p:cNvPr id="32" name="组合 31">
            <a:extLst>
              <a:ext uri="{FF2B5EF4-FFF2-40B4-BE49-F238E27FC236}">
                <a16:creationId xmlns:a16="http://schemas.microsoft.com/office/drawing/2014/main" id="{032B88D7-D29B-4A0C-8DAF-0CCD1B2AAAD7}"/>
              </a:ext>
            </a:extLst>
          </p:cNvPr>
          <p:cNvGrpSpPr/>
          <p:nvPr/>
        </p:nvGrpSpPr>
        <p:grpSpPr>
          <a:xfrm>
            <a:off x="406132" y="2101540"/>
            <a:ext cx="8443759" cy="4570395"/>
            <a:chOff x="406132" y="2101540"/>
            <a:chExt cx="8443759" cy="4570395"/>
          </a:xfrm>
        </p:grpSpPr>
        <p:sp>
          <p:nvSpPr>
            <p:cNvPr id="33" name="矩形 32">
              <a:extLst>
                <a:ext uri="{FF2B5EF4-FFF2-40B4-BE49-F238E27FC236}">
                  <a16:creationId xmlns:a16="http://schemas.microsoft.com/office/drawing/2014/main" id="{0178664F-F05D-4504-B268-00ED1F2D58E1}"/>
                </a:ext>
              </a:extLst>
            </p:cNvPr>
            <p:cNvSpPr/>
            <p:nvPr/>
          </p:nvSpPr>
          <p:spPr>
            <a:xfrm>
              <a:off x="406132" y="3054485"/>
              <a:ext cx="8301514" cy="3560324"/>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箭头: 右 33">
              <a:extLst>
                <a:ext uri="{FF2B5EF4-FFF2-40B4-BE49-F238E27FC236}">
                  <a16:creationId xmlns:a16="http://schemas.microsoft.com/office/drawing/2014/main" id="{6ABC10E1-B71F-4512-944F-4586EDBAD36B}"/>
                </a:ext>
              </a:extLst>
            </p:cNvPr>
            <p:cNvSpPr/>
            <p:nvPr/>
          </p:nvSpPr>
          <p:spPr>
            <a:xfrm>
              <a:off x="406132" y="2654835"/>
              <a:ext cx="8301514" cy="92675"/>
            </a:xfrm>
            <a:prstGeom prst="rightArrow">
              <a:avLst>
                <a:gd name="adj1" fmla="val 50000"/>
                <a:gd name="adj2" fmla="val 52825"/>
              </a:avLst>
            </a:prstGeom>
            <a:solidFill>
              <a:schemeClr val="bg2">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a:extLst>
                <a:ext uri="{FF2B5EF4-FFF2-40B4-BE49-F238E27FC236}">
                  <a16:creationId xmlns:a16="http://schemas.microsoft.com/office/drawing/2014/main" id="{D389CE72-2DA7-4C08-A9C2-AA3B28002BE7}"/>
                </a:ext>
              </a:extLst>
            </p:cNvPr>
            <p:cNvSpPr/>
            <p:nvPr/>
          </p:nvSpPr>
          <p:spPr>
            <a:xfrm>
              <a:off x="1101871" y="2600569"/>
              <a:ext cx="173859" cy="192661"/>
            </a:xfrm>
            <a:prstGeom prst="ellipse">
              <a:avLst/>
            </a:prstGeom>
            <a:solidFill>
              <a:schemeClr val="bg2">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a:extLst>
                <a:ext uri="{FF2B5EF4-FFF2-40B4-BE49-F238E27FC236}">
                  <a16:creationId xmlns:a16="http://schemas.microsoft.com/office/drawing/2014/main" id="{5088B55E-F4E7-4DBF-AD96-DC5FD4ABC853}"/>
                </a:ext>
              </a:extLst>
            </p:cNvPr>
            <p:cNvSpPr/>
            <p:nvPr/>
          </p:nvSpPr>
          <p:spPr>
            <a:xfrm>
              <a:off x="2416542" y="2600566"/>
              <a:ext cx="173859" cy="192661"/>
            </a:xfrm>
            <a:prstGeom prst="ellipse">
              <a:avLst/>
            </a:prstGeom>
            <a:solidFill>
              <a:schemeClr val="bg2">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a:extLst>
                <a:ext uri="{FF2B5EF4-FFF2-40B4-BE49-F238E27FC236}">
                  <a16:creationId xmlns:a16="http://schemas.microsoft.com/office/drawing/2014/main" id="{90747821-DFA2-449C-AC56-2AF282193C92}"/>
                </a:ext>
              </a:extLst>
            </p:cNvPr>
            <p:cNvSpPr/>
            <p:nvPr/>
          </p:nvSpPr>
          <p:spPr>
            <a:xfrm>
              <a:off x="3731187" y="2600566"/>
              <a:ext cx="173859" cy="192661"/>
            </a:xfrm>
            <a:prstGeom prst="ellipse">
              <a:avLst/>
            </a:prstGeom>
            <a:solidFill>
              <a:schemeClr val="bg2">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a:extLst>
                <a:ext uri="{FF2B5EF4-FFF2-40B4-BE49-F238E27FC236}">
                  <a16:creationId xmlns:a16="http://schemas.microsoft.com/office/drawing/2014/main" id="{24249D3F-0A08-4B0D-BD4F-8045E02E69DA}"/>
                </a:ext>
              </a:extLst>
            </p:cNvPr>
            <p:cNvSpPr/>
            <p:nvPr/>
          </p:nvSpPr>
          <p:spPr>
            <a:xfrm>
              <a:off x="7677535" y="2600566"/>
              <a:ext cx="173859" cy="192661"/>
            </a:xfrm>
            <a:prstGeom prst="ellipse">
              <a:avLst/>
            </a:prstGeom>
            <a:solidFill>
              <a:schemeClr val="bg2">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a:extLst>
                <a:ext uri="{FF2B5EF4-FFF2-40B4-BE49-F238E27FC236}">
                  <a16:creationId xmlns:a16="http://schemas.microsoft.com/office/drawing/2014/main" id="{4DF7C994-4858-4550-966B-116A29343354}"/>
                </a:ext>
              </a:extLst>
            </p:cNvPr>
            <p:cNvSpPr/>
            <p:nvPr/>
          </p:nvSpPr>
          <p:spPr>
            <a:xfrm>
              <a:off x="5045832" y="2600566"/>
              <a:ext cx="173859" cy="192661"/>
            </a:xfrm>
            <a:prstGeom prst="ellipse">
              <a:avLst/>
            </a:prstGeom>
            <a:solidFill>
              <a:schemeClr val="bg2">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a:extLst>
                <a:ext uri="{FF2B5EF4-FFF2-40B4-BE49-F238E27FC236}">
                  <a16:creationId xmlns:a16="http://schemas.microsoft.com/office/drawing/2014/main" id="{5FB13C10-4626-45E9-AE3D-C6679E571B43}"/>
                </a:ext>
              </a:extLst>
            </p:cNvPr>
            <p:cNvSpPr/>
            <p:nvPr/>
          </p:nvSpPr>
          <p:spPr>
            <a:xfrm>
              <a:off x="6360477" y="2600566"/>
              <a:ext cx="173859" cy="192661"/>
            </a:xfrm>
            <a:prstGeom prst="ellipse">
              <a:avLst/>
            </a:prstGeom>
            <a:solidFill>
              <a:schemeClr val="bg2">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文本框 40">
              <a:extLst>
                <a:ext uri="{FF2B5EF4-FFF2-40B4-BE49-F238E27FC236}">
                  <a16:creationId xmlns:a16="http://schemas.microsoft.com/office/drawing/2014/main" id="{27BB98AF-E6BF-40DA-86A3-95DC95142483}"/>
                </a:ext>
              </a:extLst>
            </p:cNvPr>
            <p:cNvSpPr txBox="1"/>
            <p:nvPr/>
          </p:nvSpPr>
          <p:spPr>
            <a:xfrm>
              <a:off x="620375" y="2107151"/>
              <a:ext cx="1082348" cy="523220"/>
            </a:xfrm>
            <a:prstGeom prst="rect">
              <a:avLst/>
            </a:prstGeom>
            <a:noFill/>
          </p:spPr>
          <p:txBody>
            <a:bodyPr wrap="none" rtlCol="0">
              <a:spAutoFit/>
            </a:bodyPr>
            <a:lstStyle/>
            <a:p>
              <a:r>
                <a:rPr lang="zh-CN" altLang="en-US" sz="1400" b="1" dirty="0">
                  <a:latin typeface="Times New Roman" panose="02020603050405020304" pitchFamily="18" charset="0"/>
                  <a:cs typeface="Times New Roman" panose="02020603050405020304" pitchFamily="18" charset="0"/>
                </a:rPr>
                <a:t>机械计算机</a:t>
              </a:r>
              <a:endParaRPr lang="en-US" altLang="zh-CN" sz="1400" b="1" dirty="0">
                <a:latin typeface="Times New Roman" panose="02020603050405020304" pitchFamily="18" charset="0"/>
                <a:cs typeface="Times New Roman" panose="02020603050405020304" pitchFamily="18" charset="0"/>
              </a:endParaRPr>
            </a:p>
            <a:p>
              <a:pPr algn="ctr"/>
              <a:r>
                <a:rPr lang="en-US" altLang="zh-CN" sz="1400" b="1" dirty="0">
                  <a:latin typeface="Times New Roman" panose="02020603050405020304" pitchFamily="18" charset="0"/>
                  <a:cs typeface="Times New Roman" panose="02020603050405020304" pitchFamily="18" charset="0"/>
                </a:rPr>
                <a:t>1640s</a:t>
              </a:r>
              <a:endParaRPr lang="zh-CN" altLang="en-US" sz="1400" b="1" dirty="0">
                <a:latin typeface="Times New Roman" panose="02020603050405020304" pitchFamily="18" charset="0"/>
                <a:cs typeface="Times New Roman" panose="02020603050405020304" pitchFamily="18" charset="0"/>
              </a:endParaRPr>
            </a:p>
          </p:txBody>
        </p:sp>
        <p:sp>
          <p:nvSpPr>
            <p:cNvPr id="42" name="文本框 41">
              <a:extLst>
                <a:ext uri="{FF2B5EF4-FFF2-40B4-BE49-F238E27FC236}">
                  <a16:creationId xmlns:a16="http://schemas.microsoft.com/office/drawing/2014/main" id="{2A01C86F-EE15-476A-848C-5F553F233862}"/>
                </a:ext>
              </a:extLst>
            </p:cNvPr>
            <p:cNvSpPr txBox="1"/>
            <p:nvPr/>
          </p:nvSpPr>
          <p:spPr>
            <a:xfrm>
              <a:off x="1968255" y="2101540"/>
              <a:ext cx="1082348" cy="523220"/>
            </a:xfrm>
            <a:prstGeom prst="rect">
              <a:avLst/>
            </a:prstGeom>
            <a:noFill/>
          </p:spPr>
          <p:txBody>
            <a:bodyPr wrap="none" rtlCol="0">
              <a:spAutoFit/>
            </a:bodyPr>
            <a:lstStyle/>
            <a:p>
              <a:r>
                <a:rPr lang="zh-CN" altLang="en-US" sz="1400" b="1" dirty="0">
                  <a:latin typeface="Times New Roman" panose="02020603050405020304" pitchFamily="18" charset="0"/>
                  <a:cs typeface="Times New Roman" panose="02020603050405020304" pitchFamily="18" charset="0"/>
                </a:rPr>
                <a:t>电子计算机</a:t>
              </a:r>
              <a:endParaRPr lang="en-US" altLang="zh-CN" sz="1400" b="1" dirty="0">
                <a:latin typeface="Times New Roman" panose="02020603050405020304" pitchFamily="18" charset="0"/>
                <a:cs typeface="Times New Roman" panose="02020603050405020304" pitchFamily="18" charset="0"/>
              </a:endParaRPr>
            </a:p>
            <a:p>
              <a:pPr algn="ctr"/>
              <a:r>
                <a:rPr lang="en-US" altLang="zh-CN" sz="1400" b="1" dirty="0">
                  <a:latin typeface="Times New Roman" panose="02020603050405020304" pitchFamily="18" charset="0"/>
                  <a:cs typeface="Times New Roman" panose="02020603050405020304" pitchFamily="18" charset="0"/>
                </a:rPr>
                <a:t>1940s</a:t>
              </a:r>
              <a:endParaRPr lang="zh-CN" altLang="en-US" sz="1400" b="1" dirty="0">
                <a:latin typeface="Times New Roman" panose="02020603050405020304" pitchFamily="18" charset="0"/>
                <a:cs typeface="Times New Roman" panose="02020603050405020304" pitchFamily="18" charset="0"/>
              </a:endParaRPr>
            </a:p>
          </p:txBody>
        </p:sp>
        <p:sp>
          <p:nvSpPr>
            <p:cNvPr id="43" name="文本框 42">
              <a:extLst>
                <a:ext uri="{FF2B5EF4-FFF2-40B4-BE49-F238E27FC236}">
                  <a16:creationId xmlns:a16="http://schemas.microsoft.com/office/drawing/2014/main" id="{2BF2284B-5EB5-4A49-9CBD-93A63C823954}"/>
                </a:ext>
              </a:extLst>
            </p:cNvPr>
            <p:cNvSpPr txBox="1"/>
            <p:nvPr/>
          </p:nvSpPr>
          <p:spPr>
            <a:xfrm>
              <a:off x="3276942" y="2207188"/>
              <a:ext cx="1082348" cy="307777"/>
            </a:xfrm>
            <a:prstGeom prst="rect">
              <a:avLst/>
            </a:prstGeom>
            <a:noFill/>
          </p:spPr>
          <p:txBody>
            <a:bodyPr wrap="none" rtlCol="0">
              <a:spAutoFit/>
            </a:bodyPr>
            <a:lstStyle/>
            <a:p>
              <a:r>
                <a:rPr lang="zh-CN" altLang="en-US" sz="1400" b="1" dirty="0">
                  <a:latin typeface="Times New Roman" panose="02020603050405020304" pitchFamily="18" charset="0"/>
                  <a:cs typeface="Times New Roman" panose="02020603050405020304" pitchFamily="18" charset="0"/>
                </a:rPr>
                <a:t>集中式计算</a:t>
              </a:r>
            </a:p>
          </p:txBody>
        </p:sp>
        <p:sp>
          <p:nvSpPr>
            <p:cNvPr id="44" name="文本框 43">
              <a:extLst>
                <a:ext uri="{FF2B5EF4-FFF2-40B4-BE49-F238E27FC236}">
                  <a16:creationId xmlns:a16="http://schemas.microsoft.com/office/drawing/2014/main" id="{857A1B15-3B9C-4029-8851-DD836B50DE93}"/>
                </a:ext>
              </a:extLst>
            </p:cNvPr>
            <p:cNvSpPr txBox="1"/>
            <p:nvPr/>
          </p:nvSpPr>
          <p:spPr>
            <a:xfrm>
              <a:off x="4682491" y="2207188"/>
              <a:ext cx="902811" cy="307777"/>
            </a:xfrm>
            <a:prstGeom prst="rect">
              <a:avLst/>
            </a:prstGeom>
            <a:noFill/>
          </p:spPr>
          <p:txBody>
            <a:bodyPr wrap="none" rtlCol="0">
              <a:spAutoFit/>
            </a:bodyPr>
            <a:lstStyle/>
            <a:p>
              <a:r>
                <a:rPr lang="zh-CN" altLang="en-US" sz="1400" b="1" dirty="0">
                  <a:latin typeface="Times New Roman" panose="02020603050405020304" pitchFamily="18" charset="0"/>
                  <a:cs typeface="Times New Roman" panose="02020603050405020304" pitchFamily="18" charset="0"/>
                </a:rPr>
                <a:t>并行计算</a:t>
              </a:r>
            </a:p>
          </p:txBody>
        </p:sp>
        <p:sp>
          <p:nvSpPr>
            <p:cNvPr id="45" name="文本框 44">
              <a:extLst>
                <a:ext uri="{FF2B5EF4-FFF2-40B4-BE49-F238E27FC236}">
                  <a16:creationId xmlns:a16="http://schemas.microsoft.com/office/drawing/2014/main" id="{291CBDE7-5EA2-49C9-B461-3E11A2402293}"/>
                </a:ext>
              </a:extLst>
            </p:cNvPr>
            <p:cNvSpPr txBox="1"/>
            <p:nvPr/>
          </p:nvSpPr>
          <p:spPr>
            <a:xfrm>
              <a:off x="5904193" y="2207187"/>
              <a:ext cx="1082348" cy="307777"/>
            </a:xfrm>
            <a:prstGeom prst="rect">
              <a:avLst/>
            </a:prstGeom>
            <a:noFill/>
          </p:spPr>
          <p:txBody>
            <a:bodyPr wrap="none" rtlCol="0">
              <a:spAutoFit/>
            </a:bodyPr>
            <a:lstStyle/>
            <a:p>
              <a:r>
                <a:rPr lang="zh-CN" altLang="en-US" sz="1400" b="1" dirty="0">
                  <a:latin typeface="Times New Roman" panose="02020603050405020304" pitchFamily="18" charset="0"/>
                  <a:cs typeface="Times New Roman" panose="02020603050405020304" pitchFamily="18" charset="0"/>
                </a:rPr>
                <a:t>分布式计算</a:t>
              </a:r>
            </a:p>
          </p:txBody>
        </p:sp>
        <p:sp>
          <p:nvSpPr>
            <p:cNvPr id="46" name="文本框 45">
              <a:extLst>
                <a:ext uri="{FF2B5EF4-FFF2-40B4-BE49-F238E27FC236}">
                  <a16:creationId xmlns:a16="http://schemas.microsoft.com/office/drawing/2014/main" id="{EDAB6ABF-F7F4-4856-9292-49C4A418B2DE}"/>
                </a:ext>
              </a:extLst>
            </p:cNvPr>
            <p:cNvSpPr txBox="1"/>
            <p:nvPr/>
          </p:nvSpPr>
          <p:spPr>
            <a:xfrm>
              <a:off x="7402826" y="2204998"/>
              <a:ext cx="723275" cy="307777"/>
            </a:xfrm>
            <a:prstGeom prst="rect">
              <a:avLst/>
            </a:prstGeom>
            <a:noFill/>
          </p:spPr>
          <p:txBody>
            <a:bodyPr wrap="none" rtlCol="0">
              <a:spAutoFit/>
            </a:bodyPr>
            <a:lstStyle/>
            <a:p>
              <a:r>
                <a:rPr lang="zh-CN" altLang="en-US" sz="1400" b="1" dirty="0">
                  <a:latin typeface="Times New Roman" panose="02020603050405020304" pitchFamily="18" charset="0"/>
                  <a:cs typeface="Times New Roman" panose="02020603050405020304" pitchFamily="18" charset="0"/>
                </a:rPr>
                <a:t>云计算</a:t>
              </a:r>
            </a:p>
          </p:txBody>
        </p:sp>
        <p:sp>
          <p:nvSpPr>
            <p:cNvPr id="47" name="矩形 46">
              <a:extLst>
                <a:ext uri="{FF2B5EF4-FFF2-40B4-BE49-F238E27FC236}">
                  <a16:creationId xmlns:a16="http://schemas.microsoft.com/office/drawing/2014/main" id="{08DE2474-FC20-4FF3-B935-59A378C6508B}"/>
                </a:ext>
              </a:extLst>
            </p:cNvPr>
            <p:cNvSpPr/>
            <p:nvPr/>
          </p:nvSpPr>
          <p:spPr>
            <a:xfrm>
              <a:off x="6151716" y="3233515"/>
              <a:ext cx="2698175" cy="1384995"/>
            </a:xfrm>
            <a:prstGeom prst="rect">
              <a:avLst/>
            </a:prstGeom>
          </p:spPr>
          <p:txBody>
            <a:bodyPr wrap="none">
              <a:spAutoFit/>
            </a:bodyPr>
            <a:lstStyle/>
            <a:p>
              <a:r>
                <a:rPr lang="zh-CN" altLang="en-US" sz="1400" dirty="0">
                  <a:latin typeface="黑体" panose="02010609060101010101" pitchFamily="49" charset="-122"/>
                  <a:ea typeface="黑体" panose="02010609060101010101" pitchFamily="49" charset="-122"/>
                </a:rPr>
                <a:t>巨人计算机</a:t>
              </a:r>
              <a:r>
                <a:rPr lang="en-US" altLang="zh-CN" sz="1400" dirty="0">
                  <a:latin typeface="黑体" panose="02010609060101010101" pitchFamily="49" charset="-122"/>
                  <a:ea typeface="黑体" panose="02010609060101010101" pitchFamily="49" charset="-122"/>
                </a:rPr>
                <a:t>(1943):</a:t>
              </a:r>
            </a:p>
            <a:p>
              <a:r>
                <a:rPr lang="zh-CN" altLang="en-US" sz="1400" dirty="0">
                  <a:latin typeface="黑体" panose="02010609060101010101" pitchFamily="49" charset="-122"/>
                  <a:ea typeface="黑体" panose="02010609060101010101" pitchFamily="49" charset="-122"/>
                </a:rPr>
                <a:t>第一部全面电子化的电脑器件，</a:t>
              </a:r>
              <a:endParaRPr lang="en-US" altLang="zh-CN" sz="1400" dirty="0">
                <a:latin typeface="黑体" panose="02010609060101010101" pitchFamily="49" charset="-122"/>
                <a:ea typeface="黑体" panose="02010609060101010101" pitchFamily="49" charset="-122"/>
              </a:endParaRPr>
            </a:p>
            <a:p>
              <a:r>
                <a:rPr lang="zh-CN" altLang="en-US" sz="1400" dirty="0">
                  <a:latin typeface="黑体" panose="02010609060101010101" pitchFamily="49" charset="-122"/>
                  <a:ea typeface="黑体" panose="02010609060101010101" pitchFamily="49" charset="-122"/>
                </a:rPr>
                <a:t>使用了数量庞大的真空管，</a:t>
              </a:r>
              <a:endParaRPr lang="en-US" altLang="zh-CN" sz="1400" dirty="0">
                <a:latin typeface="黑体" panose="02010609060101010101" pitchFamily="49" charset="-122"/>
                <a:ea typeface="黑体" panose="02010609060101010101" pitchFamily="49" charset="-122"/>
              </a:endParaRPr>
            </a:p>
            <a:p>
              <a:r>
                <a:rPr lang="zh-CN" altLang="en-US" sz="1400" dirty="0">
                  <a:latin typeface="黑体" panose="02010609060101010101" pitchFamily="49" charset="-122"/>
                  <a:ea typeface="黑体" panose="02010609060101010101" pitchFamily="49" charset="-122"/>
                </a:rPr>
                <a:t>以纸带作为输入器件，</a:t>
              </a:r>
              <a:endParaRPr lang="en-US" altLang="zh-CN" sz="1400" dirty="0">
                <a:latin typeface="黑体" panose="02010609060101010101" pitchFamily="49" charset="-122"/>
                <a:ea typeface="黑体" panose="02010609060101010101" pitchFamily="49" charset="-122"/>
              </a:endParaRPr>
            </a:p>
            <a:p>
              <a:r>
                <a:rPr lang="zh-CN" altLang="en-US" sz="1400" dirty="0">
                  <a:latin typeface="黑体" panose="02010609060101010101" pitchFamily="49" charset="-122"/>
                  <a:ea typeface="黑体" panose="02010609060101010101" pitchFamily="49" charset="-122"/>
                </a:rPr>
                <a:t>能够执行各种布林逻辑的运算，</a:t>
              </a:r>
              <a:endParaRPr lang="en-US" altLang="zh-CN" sz="1400" dirty="0">
                <a:latin typeface="黑体" panose="02010609060101010101" pitchFamily="49" charset="-122"/>
                <a:ea typeface="黑体" panose="02010609060101010101" pitchFamily="49" charset="-122"/>
              </a:endParaRPr>
            </a:p>
            <a:p>
              <a:r>
                <a:rPr lang="zh-CN" altLang="en-US" sz="1400" dirty="0">
                  <a:latin typeface="黑体" panose="02010609060101010101" pitchFamily="49" charset="-122"/>
                  <a:ea typeface="黑体" panose="02010609060101010101" pitchFamily="49" charset="-122"/>
                </a:rPr>
                <a:t>但仍未具备图灵完全的标准。</a:t>
              </a:r>
            </a:p>
          </p:txBody>
        </p:sp>
        <p:sp>
          <p:nvSpPr>
            <p:cNvPr id="48" name="等腰三角形 47">
              <a:extLst>
                <a:ext uri="{FF2B5EF4-FFF2-40B4-BE49-F238E27FC236}">
                  <a16:creationId xmlns:a16="http://schemas.microsoft.com/office/drawing/2014/main" id="{D3CD578A-59CE-4086-8271-3794BB029430}"/>
                </a:ext>
              </a:extLst>
            </p:cNvPr>
            <p:cNvSpPr/>
            <p:nvPr/>
          </p:nvSpPr>
          <p:spPr>
            <a:xfrm>
              <a:off x="2386440" y="2864952"/>
              <a:ext cx="234061" cy="187651"/>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pic>
          <p:nvPicPr>
            <p:cNvPr id="49" name="Picture 12" descr="https://gimg2.baidu.com/image_search/src=http%3A%2F%2Fpic2.zhimg.com%2F50%2Fv2-1115fddbe4df775404eaf0592a13f94f_hd.jpg&amp;refer=http%3A%2F%2Fpic2.zhimg.com&amp;app=2002&amp;size=f9999,10000&amp;q=a80&amp;n=0&amp;g=0n&amp;fmt=jpeg?sec=1633056908&amp;t=fe3fc35e8c8626c46cafa3be49b86051">
              <a:extLst>
                <a:ext uri="{FF2B5EF4-FFF2-40B4-BE49-F238E27FC236}">
                  <a16:creationId xmlns:a16="http://schemas.microsoft.com/office/drawing/2014/main" id="{E57820A8-CD04-487F-856A-E9A3C5A7B3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8017" y="4823097"/>
              <a:ext cx="2388951" cy="1343785"/>
            </a:xfrm>
            <a:prstGeom prst="rect">
              <a:avLst/>
            </a:prstGeom>
            <a:noFill/>
            <a:extLst>
              <a:ext uri="{909E8E84-426E-40DD-AFC4-6F175D3DCCD1}">
                <a14:hiddenFill xmlns:a14="http://schemas.microsoft.com/office/drawing/2010/main">
                  <a:solidFill>
                    <a:srgbClr val="FFFFFF"/>
                  </a:solidFill>
                </a14:hiddenFill>
              </a:ext>
            </a:extLst>
          </p:spPr>
        </p:pic>
        <p:sp>
          <p:nvSpPr>
            <p:cNvPr id="50" name="矩形 49">
              <a:extLst>
                <a:ext uri="{FF2B5EF4-FFF2-40B4-BE49-F238E27FC236}">
                  <a16:creationId xmlns:a16="http://schemas.microsoft.com/office/drawing/2014/main" id="{E0D69F06-2461-4C7E-899D-C0C062837FC2}"/>
                </a:ext>
              </a:extLst>
            </p:cNvPr>
            <p:cNvSpPr/>
            <p:nvPr/>
          </p:nvSpPr>
          <p:spPr>
            <a:xfrm>
              <a:off x="610414" y="6148715"/>
              <a:ext cx="2787943" cy="523220"/>
            </a:xfrm>
            <a:prstGeom prst="rect">
              <a:avLst/>
            </a:prstGeom>
          </p:spPr>
          <p:txBody>
            <a:bodyPr wrap="none">
              <a:spAutoFit/>
            </a:bodyPr>
            <a:lstStyle/>
            <a:p>
              <a:pPr algn="ctr"/>
              <a:r>
                <a:rPr lang="en-US" altLang="zh-CN" sz="1400" dirty="0">
                  <a:latin typeface="黑体" panose="02010609060101010101" pitchFamily="49" charset="-122"/>
                  <a:ea typeface="黑体" panose="02010609060101010101" pitchFamily="49" charset="-122"/>
                </a:rPr>
                <a:t>Z1-</a:t>
              </a:r>
              <a:r>
                <a:rPr lang="zh-CN" altLang="en-US" sz="1400" dirty="0">
                  <a:latin typeface="黑体" panose="02010609060101010101" pitchFamily="49" charset="-122"/>
                  <a:ea typeface="黑体" panose="02010609060101010101" pitchFamily="49" charset="-122"/>
                </a:rPr>
                <a:t>用了电子元器件的机械计算机</a:t>
              </a:r>
              <a:endParaRPr lang="en-US" altLang="zh-CN" sz="1400" dirty="0">
                <a:latin typeface="黑体" panose="02010609060101010101" pitchFamily="49" charset="-122"/>
                <a:ea typeface="黑体" panose="02010609060101010101" pitchFamily="49" charset="-122"/>
              </a:endParaRPr>
            </a:p>
            <a:p>
              <a:pPr algn="ctr"/>
              <a:r>
                <a:rPr lang="en-US" altLang="zh-CN" sz="1400" dirty="0">
                  <a:latin typeface="黑体" panose="02010609060101010101" pitchFamily="49" charset="-122"/>
                  <a:ea typeface="黑体" panose="02010609060101010101" pitchFamily="49" charset="-122"/>
                </a:rPr>
                <a:t>(</a:t>
              </a:r>
              <a:r>
                <a:rPr lang="zh-CN" altLang="en-US" sz="1400" dirty="0">
                  <a:latin typeface="黑体" panose="02010609060101010101" pitchFamily="49" charset="-122"/>
                  <a:ea typeface="黑体" panose="02010609060101010101" pitchFamily="49" charset="-122"/>
                </a:rPr>
                <a:t>康拉德</a:t>
              </a:r>
              <a:r>
                <a:rPr lang="en-US" altLang="zh-CN" sz="1400" dirty="0">
                  <a:latin typeface="黑体" panose="02010609060101010101" pitchFamily="49" charset="-122"/>
                  <a:ea typeface="黑体" panose="02010609060101010101" pitchFamily="49" charset="-122"/>
                </a:rPr>
                <a:t>·</a:t>
              </a:r>
              <a:r>
                <a:rPr lang="zh-CN" altLang="en-US" sz="1400" dirty="0">
                  <a:latin typeface="黑体" panose="02010609060101010101" pitchFamily="49" charset="-122"/>
                  <a:ea typeface="黑体" panose="02010609060101010101" pitchFamily="49" charset="-122"/>
                </a:rPr>
                <a:t>祖斯</a:t>
              </a:r>
              <a:r>
                <a:rPr lang="en-US" altLang="zh-CN" sz="1400" dirty="0">
                  <a:latin typeface="黑体" panose="02010609060101010101" pitchFamily="49" charset="-122"/>
                  <a:ea typeface="黑体" panose="02010609060101010101" pitchFamily="49" charset="-122"/>
                </a:rPr>
                <a:t>, 1938)</a:t>
              </a:r>
              <a:endParaRPr lang="zh-CN" altLang="en-US" sz="1400" dirty="0">
                <a:latin typeface="黑体" panose="02010609060101010101" pitchFamily="49" charset="-122"/>
                <a:ea typeface="黑体" panose="02010609060101010101" pitchFamily="49" charset="-122"/>
              </a:endParaRPr>
            </a:p>
          </p:txBody>
        </p:sp>
        <p:pic>
          <p:nvPicPr>
            <p:cNvPr id="51" name="Picture 10" descr="https://gimg2.baidu.com/image_search/src=http%3A%2F%2Fstatic.cntonan.com%2Fuploadfile%2F2020%2F0430%2F20200430164157y10vdtccqth.jpg&amp;refer=http%3A%2F%2Fstatic.cntonan.com&amp;app=2002&amp;size=f9999,10000&amp;q=a80&amp;n=0&amp;g=0n&amp;fmt=jpeg?sec=1633056751&amp;t=273fc37189d947cb04479430a03b4503">
              <a:extLst>
                <a:ext uri="{FF2B5EF4-FFF2-40B4-BE49-F238E27FC236}">
                  <a16:creationId xmlns:a16="http://schemas.microsoft.com/office/drawing/2014/main" id="{98B1D647-D21F-4534-BCCE-FC1F693DB94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7795" y="3115512"/>
              <a:ext cx="2388951" cy="1328440"/>
            </a:xfrm>
            <a:prstGeom prst="rect">
              <a:avLst/>
            </a:prstGeom>
            <a:noFill/>
            <a:extLst>
              <a:ext uri="{909E8E84-426E-40DD-AFC4-6F175D3DCCD1}">
                <a14:hiddenFill xmlns:a14="http://schemas.microsoft.com/office/drawing/2010/main">
                  <a:solidFill>
                    <a:srgbClr val="FFFFFF"/>
                  </a:solidFill>
                </a14:hiddenFill>
              </a:ext>
            </a:extLst>
          </p:spPr>
        </p:pic>
        <p:sp>
          <p:nvSpPr>
            <p:cNvPr id="52" name="矩形 51">
              <a:extLst>
                <a:ext uri="{FF2B5EF4-FFF2-40B4-BE49-F238E27FC236}">
                  <a16:creationId xmlns:a16="http://schemas.microsoft.com/office/drawing/2014/main" id="{FE7C4B91-6923-4501-8587-A4AB8362C3AD}"/>
                </a:ext>
              </a:extLst>
            </p:cNvPr>
            <p:cNvSpPr/>
            <p:nvPr/>
          </p:nvSpPr>
          <p:spPr>
            <a:xfrm>
              <a:off x="1032245" y="4425725"/>
              <a:ext cx="1800493" cy="307777"/>
            </a:xfrm>
            <a:prstGeom prst="rect">
              <a:avLst/>
            </a:prstGeom>
          </p:spPr>
          <p:txBody>
            <a:bodyPr wrap="none">
              <a:spAutoFit/>
            </a:bodyPr>
            <a:lstStyle/>
            <a:p>
              <a:r>
                <a:rPr lang="zh-CN" altLang="en-US" sz="1400" dirty="0">
                  <a:latin typeface="黑体" panose="02010609060101010101" pitchFamily="49" charset="-122"/>
                  <a:ea typeface="黑体" panose="02010609060101010101" pitchFamily="49" charset="-122"/>
                </a:rPr>
                <a:t>图灵和图灵机</a:t>
              </a:r>
              <a:r>
                <a:rPr lang="en-US" altLang="zh-CN" sz="1400" dirty="0">
                  <a:latin typeface="黑体" panose="02010609060101010101" pitchFamily="49" charset="-122"/>
                  <a:ea typeface="黑体" panose="02010609060101010101" pitchFamily="49" charset="-122"/>
                </a:rPr>
                <a:t>(1936)</a:t>
              </a:r>
              <a:endParaRPr lang="zh-CN" altLang="en-US" sz="1400" dirty="0">
                <a:latin typeface="黑体" panose="02010609060101010101" pitchFamily="49" charset="-122"/>
                <a:ea typeface="黑体" panose="02010609060101010101" pitchFamily="49" charset="-122"/>
              </a:endParaRPr>
            </a:p>
          </p:txBody>
        </p:sp>
        <p:pic>
          <p:nvPicPr>
            <p:cNvPr id="53" name="Picture 14" descr="https://gimg2.baidu.com/image_search/src=http%3A%2F%2Fy2.ifengimg.com%2Fcmpp%2F2014%2F09%2F23%2F15%2Feba697de-8fe2-4721-bb4f-dcd786d8757b.jpg&amp;refer=http%3A%2F%2Fy2.ifengimg.com&amp;app=2002&amp;size=f9999,10000&amp;q=a80&amp;n=0&amp;g=0n&amp;fmt=jpeg?sec=1633056958&amp;t=ab19cb97cfb52bc7f1d240f224ae9da5">
              <a:extLst>
                <a:ext uri="{FF2B5EF4-FFF2-40B4-BE49-F238E27FC236}">
                  <a16:creationId xmlns:a16="http://schemas.microsoft.com/office/drawing/2014/main" id="{719AA536-1FE3-4C96-B584-3DB82FFA6B4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07518" y="3161862"/>
              <a:ext cx="2759665" cy="1554611"/>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2" descr="https://gimg2.baidu.com/image_search/src=http%3A%2F%2Fwww.cnr.cn%2Fnewscenter%2Fnative%2Flmgd%2F20191113%2FW020191113462431464666.jpg&amp;refer=http%3A%2F%2Fwww.cnr.cn&amp;app=2002&amp;size=f9999,10000&amp;q=a80&amp;n=0&amp;g=0n&amp;fmt=jpeg?sec=1633057040&amp;t=d28baa1fab861d7c3b938a678447eb6f">
              <a:extLst>
                <a:ext uri="{FF2B5EF4-FFF2-40B4-BE49-F238E27FC236}">
                  <a16:creationId xmlns:a16="http://schemas.microsoft.com/office/drawing/2014/main" id="{342BAC8D-5066-41E6-A3C4-9B4255DA3918}"/>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736873" y="4771998"/>
              <a:ext cx="2690194" cy="1721070"/>
            </a:xfrm>
            <a:prstGeom prst="rect">
              <a:avLst/>
            </a:prstGeom>
            <a:noFill/>
            <a:extLst>
              <a:ext uri="{909E8E84-426E-40DD-AFC4-6F175D3DCCD1}">
                <a14:hiddenFill xmlns:a14="http://schemas.microsoft.com/office/drawing/2010/main">
                  <a:solidFill>
                    <a:srgbClr val="FFFFFF"/>
                  </a:solidFill>
                </a14:hiddenFill>
              </a:ext>
            </a:extLst>
          </p:spPr>
        </p:pic>
        <p:sp>
          <p:nvSpPr>
            <p:cNvPr id="55" name="矩形 54">
              <a:extLst>
                <a:ext uri="{FF2B5EF4-FFF2-40B4-BE49-F238E27FC236}">
                  <a16:creationId xmlns:a16="http://schemas.microsoft.com/office/drawing/2014/main" id="{11AFB0F7-84D0-4B79-B59F-2146648D762C}"/>
                </a:ext>
              </a:extLst>
            </p:cNvPr>
            <p:cNvSpPr/>
            <p:nvPr/>
          </p:nvSpPr>
          <p:spPr>
            <a:xfrm>
              <a:off x="3577307" y="5286189"/>
              <a:ext cx="2159566" cy="738664"/>
            </a:xfrm>
            <a:prstGeom prst="rect">
              <a:avLst/>
            </a:prstGeom>
          </p:spPr>
          <p:txBody>
            <a:bodyPr wrap="none">
              <a:spAutoFit/>
            </a:bodyPr>
            <a:lstStyle/>
            <a:p>
              <a:pPr algn="r"/>
              <a:r>
                <a:rPr lang="en-US" altLang="zh-CN" sz="1400" dirty="0">
                  <a:latin typeface="黑体" panose="02010609060101010101" pitchFamily="49" charset="-122"/>
                  <a:ea typeface="黑体" panose="02010609060101010101" pitchFamily="49" charset="-122"/>
                </a:rPr>
                <a:t>ENIAC(1946)</a:t>
              </a:r>
            </a:p>
            <a:p>
              <a:pPr algn="r"/>
              <a:r>
                <a:rPr lang="zh-CN" altLang="en-US" sz="1400" dirty="0">
                  <a:latin typeface="黑体" panose="02010609060101010101" pitchFamily="49" charset="-122"/>
                  <a:ea typeface="黑体" panose="02010609060101010101" pitchFamily="49" charset="-122"/>
                </a:rPr>
                <a:t>公认的世界上第一台电脑</a:t>
              </a:r>
              <a:endParaRPr lang="en-US" altLang="zh-CN" sz="1400" dirty="0">
                <a:latin typeface="黑体" panose="02010609060101010101" pitchFamily="49" charset="-122"/>
                <a:ea typeface="黑体" panose="02010609060101010101" pitchFamily="49" charset="-122"/>
              </a:endParaRPr>
            </a:p>
            <a:p>
              <a:pPr algn="r"/>
              <a:r>
                <a:rPr lang="zh-CN" altLang="en-US" sz="1400" dirty="0">
                  <a:latin typeface="黑体" panose="02010609060101010101" pitchFamily="49" charset="-122"/>
                  <a:ea typeface="黑体" panose="02010609060101010101" pitchFamily="49" charset="-122"/>
                </a:rPr>
                <a:t>美国宾夕法尼亚大学</a:t>
              </a:r>
            </a:p>
          </p:txBody>
        </p:sp>
      </p:grpSp>
    </p:spTree>
    <p:extLst>
      <p:ext uri="{BB962C8B-B14F-4D97-AF65-F5344CB8AC3E}">
        <p14:creationId xmlns:p14="http://schemas.microsoft.com/office/powerpoint/2010/main" val="3487490750"/>
      </p:ext>
    </p:extLst>
  </p:cSld>
  <p:clrMapOvr>
    <a:masterClrMapping/>
  </p:clrMapOvr>
</p:sld>
</file>

<file path=ppt/theme/theme1.xml><?xml version="1.0" encoding="utf-8"?>
<a:theme xmlns:a="http://schemas.openxmlformats.org/drawingml/2006/main" name="主题1">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主题1" id="{651A6BD7-2666-41E9-B266-7AD74B5F8260}" vid="{061E3F68-0E14-4B1C-AFD8-A5707CF489B2}"/>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主题1</Template>
  <TotalTime>6264</TotalTime>
  <Words>6211</Words>
  <Application>Microsoft Office PowerPoint</Application>
  <PresentationFormat>全屏显示(4:3)</PresentationFormat>
  <Paragraphs>732</Paragraphs>
  <Slides>66</Slides>
  <Notes>9</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66</vt:i4>
      </vt:variant>
    </vt:vector>
  </HeadingPairs>
  <TitlesOfParts>
    <vt:vector size="80" baseType="lpstr">
      <vt:lpstr>等线</vt:lpstr>
      <vt:lpstr>方正姚体</vt:lpstr>
      <vt:lpstr>黑体</vt:lpstr>
      <vt:lpstr>楷体</vt:lpstr>
      <vt:lpstr>宋体</vt:lpstr>
      <vt:lpstr>微软雅黑</vt:lpstr>
      <vt:lpstr>微软雅黑 Light</vt:lpstr>
      <vt:lpstr>Arial</vt:lpstr>
      <vt:lpstr>Calibri</vt:lpstr>
      <vt:lpstr>Cambria Math</vt:lpstr>
      <vt:lpstr>Segoe UI Semilight</vt:lpstr>
      <vt:lpstr>Times New Roman</vt:lpstr>
      <vt:lpstr>Wingdings</vt:lpstr>
      <vt:lpstr>主题1</vt:lpstr>
      <vt:lpstr>1 云计算概念</vt:lpstr>
      <vt:lpstr>目 录</vt:lpstr>
      <vt:lpstr>所见和所用——华为云</vt:lpstr>
      <vt:lpstr>云计算定义（1）</vt:lpstr>
      <vt:lpstr>云计算定义（2）</vt:lpstr>
      <vt:lpstr>云计算定义（3）</vt:lpstr>
      <vt:lpstr>云计算定义（4）</vt:lpstr>
      <vt:lpstr>计算模式的演进（1）</vt:lpstr>
      <vt:lpstr>计算模式的演进（2）</vt:lpstr>
      <vt:lpstr>计算模式的演进（3）</vt:lpstr>
      <vt:lpstr>计算模式的演进（3）</vt:lpstr>
      <vt:lpstr>计算模式的演进（4）</vt:lpstr>
      <vt:lpstr>计算模式的演进（5）</vt:lpstr>
      <vt:lpstr>计算模式的演进（6）—传统分布式计算系统</vt:lpstr>
      <vt:lpstr>计算模式的演进（7）—传统分布式系统的特点及问题</vt:lpstr>
      <vt:lpstr>计算模式的演进（8）—云计算基本想法</vt:lpstr>
      <vt:lpstr>计算模式的演进（9）—云计算 vs. 网格计算</vt:lpstr>
      <vt:lpstr>云计算的发展与推动力（1）</vt:lpstr>
      <vt:lpstr>云计算的发展与推动力（2）</vt:lpstr>
      <vt:lpstr>云计算的发展与推动力（3）</vt:lpstr>
      <vt:lpstr>云计算的发展与推动力（4）</vt:lpstr>
      <vt:lpstr>符合社会规律：不断进化的资源整合与共享</vt:lpstr>
      <vt:lpstr>云计算的发展与推动力（5）</vt:lpstr>
      <vt:lpstr>云计算的特征与分类（1）—概念模型</vt:lpstr>
      <vt:lpstr>云计算的特征与分类（2）—特征</vt:lpstr>
      <vt:lpstr>云计算的特征与分类（3）—云部署模型</vt:lpstr>
      <vt:lpstr>云计算的特征与分类（4）—云的服务模型</vt:lpstr>
      <vt:lpstr>IaaS</vt:lpstr>
      <vt:lpstr>PaaS</vt:lpstr>
      <vt:lpstr>SaaS</vt:lpstr>
      <vt:lpstr>云计算相关的技术</vt:lpstr>
      <vt:lpstr>私有云配置案例</vt:lpstr>
      <vt:lpstr>云计算三元认知论</vt:lpstr>
      <vt:lpstr>云计算的开源方法论（1）</vt:lpstr>
      <vt:lpstr>云计算的开源方法论（2）—价值和意义</vt:lpstr>
      <vt:lpstr>云计算的开源方法论（3）</vt:lpstr>
      <vt:lpstr>问 题</vt:lpstr>
      <vt:lpstr>问题1. 发展阶段—Google Trends</vt:lpstr>
      <vt:lpstr>问题1. 发展阶段—中国重视程度</vt:lpstr>
      <vt:lpstr>问题1. 发展阶段—国内产业发展现状</vt:lpstr>
      <vt:lpstr>问题1. 发展阶段—国内产业发展现状</vt:lpstr>
      <vt:lpstr>问题1. 发展阶段—国内市场规模预测</vt:lpstr>
      <vt:lpstr>问题1. 发展阶段—全球市场规模预测</vt:lpstr>
      <vt:lpstr>问题1. 发展阶段—2023年云市场实际情况</vt:lpstr>
      <vt:lpstr>问题1. 发展阶段—2023年云市场实际情况</vt:lpstr>
      <vt:lpstr>问 题</vt:lpstr>
      <vt:lpstr>问题2. 云计算的优势：经济性</vt:lpstr>
      <vt:lpstr>问题2. 云计算的优势：经济性</vt:lpstr>
      <vt:lpstr>问题2. 企业通过云将本增效的详细案例1</vt:lpstr>
      <vt:lpstr>问题2. 企业通过云将本增效的详细案例1</vt:lpstr>
      <vt:lpstr>问题2. 企业通过云将本增效的详细案例1</vt:lpstr>
      <vt:lpstr>问题2. 企业通过云将本增效的详细案例2</vt:lpstr>
      <vt:lpstr>问 题</vt:lpstr>
      <vt:lpstr>问题3. 什么是大数据？</vt:lpstr>
      <vt:lpstr>问题3. 什么是大数据？</vt:lpstr>
      <vt:lpstr>问题3.什么是物联网、互联网+、人工智能？</vt:lpstr>
      <vt:lpstr>问题3. 与云计算的关系（1）</vt:lpstr>
      <vt:lpstr>问题3. 与云计算的关系（2）</vt:lpstr>
      <vt:lpstr>问题3. 与云计算的关系（2）</vt:lpstr>
      <vt:lpstr>PowerPoint 演示文稿</vt:lpstr>
      <vt:lpstr>云计算技术难点</vt:lpstr>
      <vt:lpstr>风险与挑战</vt:lpstr>
      <vt:lpstr>风险与挑战</vt:lpstr>
      <vt:lpstr>缺陷与未来</vt:lpstr>
      <vt:lpstr>总结</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lcynju</dc:creator>
  <cp:lastModifiedBy>lcynju</cp:lastModifiedBy>
  <cp:revision>171</cp:revision>
  <dcterms:created xsi:type="dcterms:W3CDTF">2020-08-11T07:48:03Z</dcterms:created>
  <dcterms:modified xsi:type="dcterms:W3CDTF">2024-03-08T01:44:47Z</dcterms:modified>
</cp:coreProperties>
</file>